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4.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5.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6.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7.xml" ContentType="application/vnd.openxmlformats-officedocument.theme+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8.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theme/theme9.xml" ContentType="application/vnd.openxmlformats-officedocument.theme+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theme/theme10.xml" ContentType="application/vnd.openxmlformats-officedocument.theme+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theme/theme11.xml" ContentType="application/vnd.openxmlformats-officedocument.theme+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theme/theme12.xml" ContentType="application/vnd.openxmlformats-officedocument.theme+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2" r:id="rId1"/>
    <p:sldMasterId id="2147484224" r:id="rId2"/>
    <p:sldMasterId id="2147484292" r:id="rId3"/>
    <p:sldMasterId id="2147484331" r:id="rId4"/>
    <p:sldMasterId id="2147484372" r:id="rId5"/>
    <p:sldMasterId id="2147484414" r:id="rId6"/>
    <p:sldMasterId id="2147484575" r:id="rId7"/>
    <p:sldMasterId id="2147484613" r:id="rId8"/>
    <p:sldMasterId id="2147484677" r:id="rId9"/>
    <p:sldMasterId id="2147484796" r:id="rId10"/>
    <p:sldMasterId id="2147485207" r:id="rId11"/>
    <p:sldMasterId id="2147485241" r:id="rId12"/>
    <p:sldMasterId id="2147485276" r:id="rId13"/>
  </p:sldMasterIdLst>
  <p:notesMasterIdLst>
    <p:notesMasterId r:id="rId31"/>
  </p:notesMasterIdLst>
  <p:sldIdLst>
    <p:sldId id="4970" r:id="rId14"/>
    <p:sldId id="2142531747" r:id="rId15"/>
    <p:sldId id="419" r:id="rId16"/>
    <p:sldId id="141168956" r:id="rId17"/>
    <p:sldId id="397" r:id="rId18"/>
    <p:sldId id="9835" r:id="rId19"/>
    <p:sldId id="3003" r:id="rId20"/>
    <p:sldId id="2142531760" r:id="rId21"/>
    <p:sldId id="4979" r:id="rId22"/>
    <p:sldId id="3135" r:id="rId23"/>
    <p:sldId id="9826" r:id="rId24"/>
    <p:sldId id="5133" r:id="rId25"/>
    <p:sldId id="480" r:id="rId26"/>
    <p:sldId id="2142531752" r:id="rId27"/>
    <p:sldId id="2142531753" r:id="rId28"/>
    <p:sldId id="394" r:id="rId29"/>
    <p:sldId id="503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Lobig" initials="WL" lastIdx="11" clrIdx="0"/>
  <p:cmAuthor id="2" name="ROHAN VAIDYANATHAN" initials="RV" lastIdx="4"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485"/>
    <a:srgbClr val="7BD07C"/>
    <a:srgbClr val="FF5D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p:restoredTop sz="84375"/>
  </p:normalViewPr>
  <p:slideViewPr>
    <p:cSldViewPr snapToGrid="0" snapToObjects="1">
      <p:cViewPr varScale="1">
        <p:scale>
          <a:sx n="77" d="100"/>
          <a:sy n="77" d="100"/>
        </p:scale>
        <p:origin x="1832" y="184"/>
      </p:cViewPr>
      <p:guideLst/>
    </p:cSldViewPr>
  </p:slideViewPr>
  <p:notesTextViewPr>
    <p:cViewPr>
      <p:scale>
        <a:sx n="66" d="100"/>
        <a:sy n="66" d="100"/>
      </p:scale>
      <p:origin x="0" y="0"/>
    </p:cViewPr>
  </p:notesTextViewPr>
  <p:sorterViewPr>
    <p:cViewPr>
      <p:scale>
        <a:sx n="70" d="100"/>
        <a:sy n="70" d="100"/>
      </p:scale>
      <p:origin x="0" y="0"/>
    </p:cViewPr>
  </p:sorterViewPr>
  <p:notesViewPr>
    <p:cSldViewPr snapToGrid="0" snapToObjects="1">
      <p:cViewPr varScale="1">
        <p:scale>
          <a:sx n="83" d="100"/>
          <a:sy n="83" d="100"/>
        </p:scale>
        <p:origin x="3992"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slide" Target="slides/slide8.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theme" Target="theme/theme1.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1BD35-763A-4641-8C8B-DC864EB2D9C6}" type="datetimeFigureOut">
              <a:rPr lang="en-US" smtClean="0"/>
              <a:t>7/22/20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201F28-CB69-4A4D-B7C5-263D1A796381}" type="slidenum">
              <a:rPr lang="en-US" smtClean="0"/>
              <a:t>‹#›</a:t>
            </a:fld>
            <a:endParaRPr lang="en-US"/>
          </a:p>
        </p:txBody>
      </p:sp>
    </p:spTree>
    <p:extLst>
      <p:ext uri="{BB962C8B-B14F-4D97-AF65-F5344CB8AC3E}">
        <p14:creationId xmlns:p14="http://schemas.microsoft.com/office/powerpoint/2010/main" val="3966507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3-connections.ibm.com/wikis/form/api/wiki/2d86c8a6-ffe9-4024-abaf-79cbf87aa4ed/page/06044537-d9bf-4ef4-8f13-d0afa3c9c474/attachment/be4e8efa-5ea5-4edb-83df-8187acbca22b/media/Bias%20Mitigation%20V4.pptx"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apache.org/foundation/press/pr_1999_06_30.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Linux_Technology_Center" TargetMode="External"/><Relationship Id="rId5" Type="http://schemas.openxmlformats.org/officeDocument/2006/relationships/hyperlink" Target="https://www-03.ibm.com/press/us/en/pressrelease/2088.wss" TargetMode="External"/><Relationship Id="rId4" Type="http://schemas.openxmlformats.org/officeDocument/2006/relationships/hyperlink" Target="https://www-03.ibm.com/press/us/en/pressrelease/1025.wss"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artner.com/newsroom/id/3848671"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aif360.mybluemix.net/data"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aix360.mybluemix.ne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3-connections.ibm.com/wikis/form/api/wiki/2d86c8a6-ffe9-4024-abaf-79cbf87aa4ed/page/06044537-d9bf-4ef4-8f13-d0afa3c9c474/attachment/be4e8efa-5ea5-4edb-83df-8187acbca22b/media/Bias%20Mitigation%20V4.ppt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7CA23C2C-3334-4B4F-92AB-A790C33FFEE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3672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Aft>
                <a:spcPts val="600"/>
              </a:spcAft>
            </a:pPr>
            <a:r>
              <a:rPr lang="en-US" sz="1200"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Key takeaways</a:t>
            </a:r>
          </a:p>
          <a:p>
            <a:pPr marL="285750" indent="-285750">
              <a:spcAft>
                <a:spcPts val="600"/>
              </a:spcAft>
              <a:buFont typeface="Arial" panose="020B0604020202020204" pitchFamily="34" charset="0"/>
              <a:buChar char="•"/>
            </a:pPr>
            <a:r>
              <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Calculated on an hourly basis (over a sliding window defined by the user)</a:t>
            </a:r>
          </a:p>
          <a:p>
            <a:pPr marL="285750" indent="-285750">
              <a:spcAft>
                <a:spcPts val="600"/>
              </a:spcAft>
              <a:buFont typeface="Arial" panose="020B0604020202020204" pitchFamily="34" charset="0"/>
              <a:buChar char="•"/>
            </a:pPr>
            <a:r>
              <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Optimizations identify the right subset of data to perturb rather than perturbing all the data</a:t>
            </a:r>
          </a:p>
          <a:p>
            <a:pPr marL="285750" indent="-285750">
              <a:spcAft>
                <a:spcPts val="600"/>
              </a:spcAft>
              <a:buFont typeface="Arial" panose="020B0604020202020204" pitchFamily="34" charset="0"/>
              <a:buChar char="•"/>
            </a:pPr>
            <a:r>
              <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Perturbed data is sent to the deployed model to determine effect of perturbations.</a:t>
            </a:r>
            <a:endPar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endParaRPr>
          </a:p>
          <a:p>
            <a:pPr marL="285750" indent="-285750">
              <a:spcAft>
                <a:spcPts val="600"/>
              </a:spcAft>
              <a:buFont typeface="Arial" panose="020B0604020202020204" pitchFamily="34" charset="0"/>
              <a:buChar char="•"/>
            </a:pPr>
            <a:r>
              <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An internal bias detection model (logistic regression) is built using perturbed data that classifies whether new prediction will be biased or not. </a:t>
            </a:r>
          </a:p>
          <a:p>
            <a:pPr marL="285750" indent="-285750">
              <a:spcAft>
                <a:spcPts val="600"/>
              </a:spcAft>
              <a:buFont typeface="Arial" panose="020B0604020202020204" pitchFamily="34" charset="0"/>
              <a:buChar char="•"/>
            </a:pPr>
            <a:r>
              <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Users receive both the original prediction plus the internal model’s classification of whether the monitored model’s prediction is biased or not.   </a:t>
            </a:r>
            <a:br>
              <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br>
            <a:r>
              <a:rPr lang="en-US" sz="1200"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Passive and Active debiasing</a:t>
            </a:r>
            <a:endPar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spcAft>
                <a:spcPts val="600"/>
              </a:spcAft>
              <a:buFont typeface="Arial" panose="020B0604020202020204" pitchFamily="34" charset="0"/>
              <a:buChar char="•"/>
            </a:pPr>
            <a:endPar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Date Placeholder 3"/>
          <p:cNvSpPr>
            <a:spLocks noGrp="1"/>
          </p:cNvSpPr>
          <p:nvPr>
            <p:ph type="dt" idx="10"/>
          </p:nvPr>
        </p:nvSpPr>
        <p:spPr>
          <a:xfrm>
            <a:off x="3884613" y="0"/>
            <a:ext cx="2971800" cy="458788"/>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504802E-DF70-EE4F-873F-8A7352830A2C}" type="datetime8">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7/22/20 10:24 AM</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05C4898A-41A8-49D6-8E48-9D853EBFDD60}"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7636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201F28-CB69-4A4D-B7C5-263D1A796381}" type="slidenum">
              <a:rPr lang="en-US" smtClean="0"/>
              <a:t>13</a:t>
            </a:fld>
            <a:endParaRPr lang="en-US"/>
          </a:p>
        </p:txBody>
      </p:sp>
    </p:spTree>
    <p:extLst>
      <p:ext uri="{BB962C8B-B14F-4D97-AF65-F5344CB8AC3E}">
        <p14:creationId xmlns:p14="http://schemas.microsoft.com/office/powerpoint/2010/main" val="802374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solidFill>
                  <a:schemeClr val="bg2"/>
                </a:solidFill>
                <a:latin typeface="IBM Plex Sans" panose="020B0503050000000000" pitchFamily="34" charset="77"/>
              </a:rPr>
              <a:t>Align model performance with business outcomes – </a:t>
            </a:r>
            <a:r>
              <a:rPr lang="en-US" sz="900" b="0" dirty="0">
                <a:solidFill>
                  <a:schemeClr val="bg2"/>
                </a:solidFill>
                <a:latin typeface="IBM Plex Sans" panose="020B0503050000000000" pitchFamily="34" charset="77"/>
              </a:rPr>
              <a:t>“if you are thinking about launching an AI model into production, this is a no-brainer”</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solidFill>
                  <a:schemeClr val="bg2"/>
                </a:solidFill>
                <a:latin typeface="IBM Plex Sans" panose="020B0503050000000000" pitchFamily="34" charset="77"/>
              </a:rPr>
              <a:t>Ensure that models are resilient to changing situations </a:t>
            </a:r>
            <a:r>
              <a:rPr lang="en-US" sz="900" b="0" dirty="0">
                <a:solidFill>
                  <a:schemeClr val="bg2"/>
                </a:solidFill>
                <a:latin typeface="IBM Plex Sans" panose="020B0503050000000000" pitchFamily="34" charset="77"/>
              </a:rPr>
              <a:t>– “if you are using AI to impact revenue, identify problems with business models or transform operations, you have to track changes in business inputs. Models need to keep up with it much faster than manual review/retrain recommendations”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solidFill>
                  <a:schemeClr val="bg2"/>
                </a:solidFill>
                <a:latin typeface="IBM Plex Sans" panose="020B0503050000000000" pitchFamily="34" charset="77"/>
              </a:rPr>
              <a:t>Prove regulatory compliance and safeguards </a:t>
            </a:r>
            <a:r>
              <a:rPr lang="en-US" sz="900" b="0" dirty="0">
                <a:solidFill>
                  <a:schemeClr val="bg2"/>
                </a:solidFill>
                <a:latin typeface="IBM Plex Sans" panose="020B0503050000000000" pitchFamily="34" charset="77"/>
              </a:rPr>
              <a:t>– “if you are in a regulated industry, there are existing regulations that automated decisions have to meet”; “new controls could get added to GDPR or new regulations being proposed may become a reality in the Digital age”. This will need to be done both during production and before deploying</a:t>
            </a:r>
            <a:endParaRPr lang="en-US" sz="800" b="1" dirty="0">
              <a:solidFill>
                <a:schemeClr val="bg2"/>
              </a:solidFill>
              <a:latin typeface="IBM Plex Sans" panose="020B0503050000000000" pitchFamily="34" charset="77"/>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1" dirty="0">
              <a:solidFill>
                <a:schemeClr val="bg2"/>
              </a:solidFill>
              <a:latin typeface="IBM Plex Sans" panose="020B0503050000000000" pitchFamily="34" charset="77"/>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1" dirty="0">
              <a:solidFill>
                <a:schemeClr val="bg2"/>
              </a:solidFill>
              <a:latin typeface="IBM Plex Sans" panose="020B0503050000000000" pitchFamily="34" charset="77"/>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739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01F28-CB69-4A4D-B7C5-263D1A796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344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sz="1200" b="0" i="0" kern="1200" dirty="0">
                <a:solidFill>
                  <a:schemeClr val="bg1"/>
                </a:solidFill>
                <a:effectLst/>
                <a:latin typeface="+mn-lt"/>
                <a:ea typeface="+mn-ea"/>
                <a:cs typeface="+mn-cs"/>
              </a:rPr>
              <a:t>Open source, open governance, and open communities are clearly empowering developers, regardless of their technology area, to contribute their skills and expertise for the greater good. Developers can and do make a significant difference through open source. From the start of open source, IBM has seen the areas of open collaboration on technologies, governance, and community to be critical to moving technology forward and actively promote, contribute to, and leverage open source.</a:t>
            </a:r>
          </a:p>
          <a:p>
            <a:pPr fontAlgn="base"/>
            <a:r>
              <a:rPr lang="en-CA" sz="1200" b="0" i="0" kern="1200" dirty="0">
                <a:solidFill>
                  <a:schemeClr val="bg1"/>
                </a:solidFill>
                <a:effectLst/>
                <a:latin typeface="+mn-lt"/>
                <a:ea typeface="+mn-ea"/>
                <a:cs typeface="+mn-cs"/>
              </a:rPr>
              <a:t>From our work with Apache, Linux, and Eclipse to our current work across all layers of the cloud stack, application development, blockchain, artificial intelligence, quantum computing, and machine learning, IBM has demonstrated a sustained commitment to driving innovation in open source, delivering a broad portfolio of offerings based on open source, and helping to build sustainable, thriving communities and ecosystems around those open source projects about which we care the most.</a:t>
            </a:r>
          </a:p>
          <a:p>
            <a:pPr fontAlgn="base"/>
            <a:r>
              <a:rPr lang="en-CA" sz="1200" b="0" i="0" kern="1200" dirty="0">
                <a:solidFill>
                  <a:schemeClr val="bg1"/>
                </a:solidFill>
                <a:effectLst/>
                <a:latin typeface="+mn-lt"/>
                <a:ea typeface="+mn-ea"/>
                <a:cs typeface="+mn-cs"/>
              </a:rPr>
              <a:t>In fact, IBM is one of the most prolific companies making contributions of open source code to GitHub organizations and repositories.</a:t>
            </a:r>
          </a:p>
          <a:p>
            <a:pPr fontAlgn="base"/>
            <a:r>
              <a:rPr lang="en-CA" sz="1200" b="0" i="0" kern="1200" dirty="0">
                <a:solidFill>
                  <a:schemeClr val="bg1"/>
                </a:solidFill>
                <a:effectLst/>
                <a:latin typeface="+mn-lt"/>
                <a:ea typeface="+mn-ea"/>
                <a:cs typeface="+mn-cs"/>
              </a:rPr>
              <a:t>At IBM, we believe that our leadership in open source is a differentiating value for our clients</a:t>
            </a:r>
          </a:p>
          <a:p>
            <a:endParaRPr lang="en-US" dirty="0"/>
          </a:p>
          <a:p>
            <a:endParaRPr lang="en-US" dirty="0"/>
          </a:p>
          <a:p>
            <a:pPr rtl="0"/>
            <a:r>
              <a:rPr lang="en-CA" sz="1200" b="0" i="0" kern="1200" dirty="0">
                <a:solidFill>
                  <a:schemeClr val="bg1"/>
                </a:solidFill>
                <a:effectLst/>
                <a:latin typeface="+mn-lt"/>
                <a:ea typeface="+mn-ea"/>
                <a:cs typeface="+mn-cs"/>
              </a:rPr>
              <a:t> </a:t>
            </a:r>
          </a:p>
          <a:p>
            <a:pPr rtl="0"/>
            <a:r>
              <a:rPr lang="en-CA" sz="1200" b="0" i="0" u="sng" kern="1200" dirty="0">
                <a:solidFill>
                  <a:schemeClr val="bg1"/>
                </a:solidFill>
                <a:effectLst/>
                <a:latin typeface="+mn-lt"/>
                <a:ea typeface="+mn-ea"/>
                <a:cs typeface="+mn-cs"/>
                <a:hlinkClick r:id="rId3"/>
              </a:rPr>
              <a:t>https://www.apache.org/foundation/press/pr_1999_06_30.html</a:t>
            </a:r>
            <a:endParaRPr lang="en-CA" sz="1200" b="0" i="0" kern="1200" dirty="0">
              <a:solidFill>
                <a:schemeClr val="bg1"/>
              </a:solidFill>
              <a:effectLst/>
              <a:latin typeface="+mn-lt"/>
              <a:ea typeface="+mn-ea"/>
              <a:cs typeface="+mn-cs"/>
            </a:endParaRPr>
          </a:p>
          <a:p>
            <a:pPr rtl="0"/>
            <a:r>
              <a:rPr lang="en-CA" sz="1200" b="0" i="0" kern="1200" dirty="0">
                <a:solidFill>
                  <a:schemeClr val="bg1"/>
                </a:solidFill>
                <a:effectLst/>
                <a:latin typeface="+mn-lt"/>
                <a:ea typeface="+mn-ea"/>
                <a:cs typeface="+mn-cs"/>
              </a:rPr>
              <a:t>1999, IBM instrumental in the creation of the Apache Software Foundation (ASF), </a:t>
            </a:r>
          </a:p>
          <a:p>
            <a:pPr rtl="0"/>
            <a:r>
              <a:rPr lang="en-CA" sz="1200" b="0" i="0" kern="1200" dirty="0">
                <a:solidFill>
                  <a:schemeClr val="bg1"/>
                </a:solidFill>
                <a:effectLst/>
                <a:latin typeface="+mn-lt"/>
                <a:ea typeface="+mn-ea"/>
                <a:cs typeface="+mn-cs"/>
              </a:rPr>
              <a:t>IBM will also be providing code and a dedicated team of programmers to the Apache Software Foundation, including the Jakarta Project and will use the resulting code in its commercial products, similar to its use of the Apache Web Server today. </a:t>
            </a:r>
          </a:p>
          <a:p>
            <a:pPr rtl="0"/>
            <a:r>
              <a:rPr lang="en-CA" sz="1200" b="0" i="0" kern="1200" dirty="0">
                <a:solidFill>
                  <a:schemeClr val="bg1"/>
                </a:solidFill>
                <a:effectLst/>
                <a:latin typeface="+mn-lt"/>
                <a:ea typeface="+mn-ea"/>
                <a:cs typeface="+mn-cs"/>
              </a:rPr>
              <a:t> </a:t>
            </a:r>
          </a:p>
          <a:p>
            <a:pPr rtl="0"/>
            <a:r>
              <a:rPr lang="en-CA" sz="1200" b="0" i="0" kern="1200" dirty="0">
                <a:solidFill>
                  <a:schemeClr val="bg1"/>
                </a:solidFill>
                <a:effectLst/>
                <a:latin typeface="+mn-lt"/>
                <a:ea typeface="+mn-ea"/>
                <a:cs typeface="+mn-cs"/>
              </a:rPr>
              <a:t> </a:t>
            </a:r>
          </a:p>
          <a:p>
            <a:pPr rtl="0"/>
            <a:r>
              <a:rPr lang="en-CA" sz="1200" b="0" i="0" u="sng" kern="1200" dirty="0">
                <a:solidFill>
                  <a:schemeClr val="bg1"/>
                </a:solidFill>
                <a:effectLst/>
                <a:latin typeface="+mn-lt"/>
                <a:ea typeface="+mn-ea"/>
                <a:cs typeface="+mn-cs"/>
                <a:hlinkClick r:id="rId4"/>
              </a:rPr>
              <a:t>https://www-03.ibm.com/press/us/en/pressrelease/1025.wss</a:t>
            </a:r>
            <a:endParaRPr lang="en-CA" sz="1200" b="0" i="0" kern="1200" dirty="0">
              <a:solidFill>
                <a:schemeClr val="bg1"/>
              </a:solidFill>
              <a:effectLst/>
              <a:latin typeface="+mn-lt"/>
              <a:ea typeface="+mn-ea"/>
              <a:cs typeface="+mn-cs"/>
            </a:endParaRPr>
          </a:p>
          <a:p>
            <a:pPr rtl="0"/>
            <a:r>
              <a:rPr lang="en-CA" sz="1200" b="0" i="0" kern="1200" dirty="0">
                <a:solidFill>
                  <a:schemeClr val="bg1"/>
                </a:solidFill>
                <a:effectLst/>
                <a:latin typeface="+mn-lt"/>
                <a:ea typeface="+mn-ea"/>
                <a:cs typeface="+mn-cs"/>
              </a:rPr>
              <a:t>2001, IBM today announced it is donating $40 million of software to a new independent open-source community. The Java-based open source software, code-named Eclipse, will enable developers to use software tools from multiple suppliers together, allowing developers to integrate business processes used to create e-business applications, such as those for Web services.</a:t>
            </a:r>
          </a:p>
          <a:p>
            <a:pPr rtl="0"/>
            <a:r>
              <a:rPr lang="en-CA" sz="1200" b="0" i="0" kern="1200" dirty="0">
                <a:solidFill>
                  <a:schemeClr val="bg1"/>
                </a:solidFill>
                <a:effectLst/>
                <a:latin typeface="+mn-lt"/>
                <a:ea typeface="+mn-ea"/>
                <a:cs typeface="+mn-cs"/>
              </a:rPr>
              <a:t>(Eclipse was an integrated development environment that helped developers to create applications)</a:t>
            </a:r>
          </a:p>
          <a:p>
            <a:pPr rtl="0"/>
            <a:r>
              <a:rPr lang="en-CA" sz="1200" b="0" i="0" kern="1200" dirty="0">
                <a:solidFill>
                  <a:schemeClr val="bg1"/>
                </a:solidFill>
                <a:effectLst/>
                <a:latin typeface="+mn-lt"/>
                <a:ea typeface="+mn-ea"/>
                <a:cs typeface="+mn-cs"/>
              </a:rPr>
              <a:t> </a:t>
            </a:r>
          </a:p>
          <a:p>
            <a:pPr rtl="0"/>
            <a:r>
              <a:rPr lang="en-CA" sz="1200" b="0" i="0" u="sng" kern="1200" dirty="0">
                <a:solidFill>
                  <a:schemeClr val="bg1"/>
                </a:solidFill>
                <a:effectLst/>
                <a:latin typeface="+mn-lt"/>
                <a:ea typeface="+mn-ea"/>
                <a:cs typeface="+mn-cs"/>
                <a:hlinkClick r:id="rId5"/>
              </a:rPr>
              <a:t>https://www-03.ibm.com/press/us/en/pressrelease/2088.wss</a:t>
            </a:r>
            <a:endParaRPr lang="en-CA" sz="1200" b="0" i="0" kern="1200" dirty="0">
              <a:solidFill>
                <a:schemeClr val="bg1"/>
              </a:solidFill>
              <a:effectLst/>
              <a:latin typeface="+mn-lt"/>
              <a:ea typeface="+mn-ea"/>
              <a:cs typeface="+mn-cs"/>
            </a:endParaRPr>
          </a:p>
          <a:p>
            <a:pPr rtl="0"/>
            <a:r>
              <a:rPr lang="en-CA" sz="1200" b="0" i="0" kern="1200" dirty="0">
                <a:solidFill>
                  <a:schemeClr val="bg1"/>
                </a:solidFill>
                <a:effectLst/>
                <a:latin typeface="+mn-lt"/>
                <a:ea typeface="+mn-ea"/>
                <a:cs typeface="+mn-cs"/>
              </a:rPr>
              <a:t>IBM pushes Linux into the mainstream business market</a:t>
            </a:r>
          </a:p>
          <a:p>
            <a:pPr rtl="0"/>
            <a:r>
              <a:rPr lang="en-CA" sz="1200" b="0" i="0" kern="1200" dirty="0">
                <a:solidFill>
                  <a:schemeClr val="bg1"/>
                </a:solidFill>
                <a:effectLst/>
                <a:latin typeface="+mn-lt"/>
                <a:ea typeface="+mn-ea"/>
                <a:cs typeface="+mn-cs"/>
              </a:rPr>
              <a:t> </a:t>
            </a:r>
          </a:p>
          <a:p>
            <a:pPr rtl="0"/>
            <a:r>
              <a:rPr lang="en-CA" sz="1200" b="0" i="0" u="sng" kern="1200" dirty="0">
                <a:solidFill>
                  <a:schemeClr val="bg1"/>
                </a:solidFill>
                <a:effectLst/>
                <a:latin typeface="+mn-lt"/>
                <a:ea typeface="+mn-ea"/>
                <a:cs typeface="+mn-cs"/>
                <a:hlinkClick r:id="rId6"/>
              </a:rPr>
              <a:t>https://en.wikipedia.org/wiki/Linux_Technology_Center</a:t>
            </a:r>
            <a:endParaRPr lang="en-CA" sz="1200" b="0" i="0" kern="1200" dirty="0">
              <a:solidFill>
                <a:schemeClr val="bg1"/>
              </a:solidFill>
              <a:effectLst/>
              <a:latin typeface="+mn-lt"/>
              <a:ea typeface="+mn-ea"/>
              <a:cs typeface="+mn-cs"/>
            </a:endParaRPr>
          </a:p>
          <a:p>
            <a:pPr rtl="0"/>
            <a:r>
              <a:rPr lang="en-CA" sz="1200" b="0" i="0" kern="1200" dirty="0">
                <a:solidFill>
                  <a:schemeClr val="bg1"/>
                </a:solidFill>
                <a:effectLst/>
                <a:latin typeface="+mn-lt"/>
                <a:ea typeface="+mn-ea"/>
                <a:cs typeface="+mn-cs"/>
              </a:rPr>
              <a:t>1999,  IBM creates the Linux Technology Center as a focal point for its technical contributions to Linux. The center, which has a dedicated staff of engineers, manages the transfer of IBM technology to the open source community.</a:t>
            </a:r>
          </a:p>
          <a:p>
            <a:pPr rtl="0"/>
            <a:r>
              <a:rPr lang="en-CA" sz="1200" b="0" i="0" kern="1200" dirty="0">
                <a:solidFill>
                  <a:schemeClr val="bg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749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r>
              <a:rPr lang="en-US" sz="1000" b="0" i="0" u="none" strike="noStrike" kern="1200" dirty="0">
                <a:solidFill>
                  <a:schemeClr val="tx1"/>
                </a:solidFill>
                <a:effectLst/>
                <a:latin typeface="+mn-lt"/>
                <a:ea typeface="+mn-ea"/>
                <a:cs typeface="+mn-cs"/>
              </a:rPr>
              <a:t>As you can see, 85% of enterprises view AI as a strategic opportunity to unlock the business value hidden in their data.</a:t>
            </a:r>
            <a:r>
              <a:rPr lang="en-US" sz="1000" b="0" i="0" kern="1200" dirty="0">
                <a:solidFill>
                  <a:schemeClr val="tx1"/>
                </a:solidFill>
                <a:effectLst/>
                <a:latin typeface="+mn-lt"/>
                <a:ea typeface="+mn-ea"/>
                <a:cs typeface="+mn-cs"/>
              </a:rPr>
              <a:t>​</a:t>
            </a:r>
            <a:endParaRPr lang="en-US" sz="800" b="0" i="0" dirty="0">
              <a:effectLst/>
            </a:endParaRPr>
          </a:p>
          <a:p>
            <a:pPr rtl="0" fontAlgn="base"/>
            <a:r>
              <a:rPr lang="en-US" sz="1000" b="0" i="0" kern="1200" dirty="0">
                <a:solidFill>
                  <a:schemeClr val="tx1"/>
                </a:solidFill>
                <a:effectLst/>
                <a:latin typeface="+mn-lt"/>
                <a:ea typeface="+mn-ea"/>
                <a:cs typeface="+mn-cs"/>
              </a:rPr>
              <a:t>​</a:t>
            </a:r>
            <a:endParaRPr lang="en-US" sz="800" b="0" i="0" dirty="0">
              <a:effectLst/>
            </a:endParaRPr>
          </a:p>
          <a:p>
            <a:pPr rtl="0" fontAlgn="base"/>
            <a:r>
              <a:rPr lang="en-US" sz="1000" b="0" i="0" u="none" strike="noStrike" kern="1200" dirty="0">
                <a:solidFill>
                  <a:schemeClr val="tx1"/>
                </a:solidFill>
                <a:effectLst/>
                <a:latin typeface="+mn-lt"/>
                <a:ea typeface="+mn-ea"/>
                <a:cs typeface="+mn-cs"/>
              </a:rPr>
              <a:t>While most organizations are somewhere in the middle, the market is moving to insight-driven self-service analytics and transformational business models.</a:t>
            </a:r>
            <a:r>
              <a:rPr lang="en-US" sz="1000" b="0" i="0" kern="1200" dirty="0">
                <a:solidFill>
                  <a:schemeClr val="tx1"/>
                </a:solidFill>
                <a:effectLst/>
                <a:latin typeface="+mn-lt"/>
                <a:ea typeface="+mn-ea"/>
                <a:cs typeface="+mn-cs"/>
              </a:rPr>
              <a:t>​</a:t>
            </a:r>
            <a:endParaRPr lang="en-US" sz="800" b="0" i="0" dirty="0">
              <a:effectLst/>
            </a:endParaRPr>
          </a:p>
          <a:p>
            <a:pPr rtl="0" fontAlgn="base"/>
            <a:r>
              <a:rPr lang="en-US" sz="1000" b="0" i="0" kern="1200" dirty="0">
                <a:solidFill>
                  <a:schemeClr val="tx1"/>
                </a:solidFill>
                <a:effectLst/>
                <a:latin typeface="+mn-lt"/>
                <a:ea typeface="+mn-ea"/>
                <a:cs typeface="+mn-cs"/>
              </a:rPr>
              <a:t>​</a:t>
            </a:r>
            <a:endParaRPr lang="en-US" sz="800" b="0" i="0" dirty="0">
              <a:effectLst/>
            </a:endParaRPr>
          </a:p>
          <a:p>
            <a:pPr rtl="0" fontAlgn="base"/>
            <a:r>
              <a:rPr lang="en-US" sz="1000" b="0" i="0" u="none" strike="noStrike" kern="1200" dirty="0">
                <a:solidFill>
                  <a:schemeClr val="tx1"/>
                </a:solidFill>
                <a:effectLst/>
                <a:latin typeface="+mn-lt"/>
                <a:ea typeface="+mn-ea"/>
                <a:cs typeface="+mn-cs"/>
              </a:rPr>
              <a:t>Where are you on this journey?  Once you determine your current state, the next step is to implement a strategy to reach the future state: unlocking the true value of your data. </a:t>
            </a:r>
            <a:r>
              <a:rPr lang="en-US" sz="1000" b="0" i="0" kern="1200" dirty="0">
                <a:solidFill>
                  <a:schemeClr val="tx1"/>
                </a:solidFill>
                <a:effectLst/>
                <a:latin typeface="+mn-lt"/>
                <a:ea typeface="+mn-ea"/>
                <a:cs typeface="+mn-cs"/>
              </a:rPr>
              <a:t>​</a:t>
            </a:r>
          </a:p>
          <a:p>
            <a:pPr rtl="0" fontAlgn="base"/>
            <a:endParaRPr lang="en-US" sz="1000" b="0" i="0" kern="1200" dirty="0">
              <a:solidFill>
                <a:schemeClr val="tx1"/>
              </a:solidFill>
              <a:effectLst/>
              <a:latin typeface="+mn-lt"/>
              <a:ea typeface="+mn-ea"/>
              <a:cs typeface="+mn-cs"/>
            </a:endParaRPr>
          </a:p>
          <a:p>
            <a:pPr marL="0" marR="0" lvl="0" indent="0" algn="l" defTabSz="685800" rtl="0" eaLnBrk="1" fontAlgn="base" latinLnBrk="0" hangingPunct="1">
              <a:lnSpc>
                <a:spcPct val="100000"/>
              </a:lnSpc>
              <a:spcBef>
                <a:spcPts val="0"/>
              </a:spcBef>
              <a:spcAft>
                <a:spcPts val="0"/>
              </a:spcAft>
              <a:buClrTx/>
              <a:buSzTx/>
              <a:buFontTx/>
              <a:buNone/>
              <a:tabLst/>
              <a:defRPr/>
            </a:pPr>
            <a:r>
              <a:rPr lang="en-US" sz="800" dirty="0">
                <a:solidFill>
                  <a:srgbClr val="FFFFFF"/>
                </a:solidFill>
                <a:latin typeface="IBM Plex Sans" charset="0"/>
                <a:ea typeface="IBM Plex Sans" charset="0"/>
                <a:cs typeface="IBM Plex Sans" charset="0"/>
              </a:rPr>
              <a:t>85% believe AI will allow their companies to obtain or sustain a competitive advantage </a:t>
            </a:r>
          </a:p>
          <a:p>
            <a:pPr marL="0" marR="0" lvl="0" indent="0" algn="l" defTabSz="685800" rtl="0" eaLnBrk="1" fontAlgn="base" latinLnBrk="0" hangingPunct="1">
              <a:lnSpc>
                <a:spcPct val="100000"/>
              </a:lnSpc>
              <a:spcBef>
                <a:spcPts val="0"/>
              </a:spcBef>
              <a:spcAft>
                <a:spcPts val="0"/>
              </a:spcAft>
              <a:buClrTx/>
              <a:buSzTx/>
              <a:buFontTx/>
              <a:buNone/>
              <a:tabLst/>
              <a:defRPr/>
            </a:pPr>
            <a:r>
              <a:rPr lang="en-US" sz="800" dirty="0">
                <a:solidFill>
                  <a:srgbClr val="FFFFFF"/>
                </a:solidFill>
                <a:latin typeface="IBM Plex Sans" charset="0"/>
                <a:ea typeface="IBM Plex Sans" charset="0"/>
                <a:cs typeface="IBM Plex Sans" charset="0"/>
              </a:rPr>
              <a:t>75% believe AI will enable their companies to move into new business</a:t>
            </a:r>
          </a:p>
          <a:p>
            <a:pPr marL="0" marR="0" lvl="0" indent="0" algn="l" defTabSz="685800" rtl="0" eaLnBrk="1" fontAlgn="base" latinLnBrk="0" hangingPunct="1">
              <a:lnSpc>
                <a:spcPct val="100000"/>
              </a:lnSpc>
              <a:spcBef>
                <a:spcPts val="0"/>
              </a:spcBef>
              <a:spcAft>
                <a:spcPts val="0"/>
              </a:spcAft>
              <a:buClrTx/>
              <a:buSzTx/>
              <a:buFontTx/>
              <a:buNone/>
              <a:tabLst/>
              <a:defRPr/>
            </a:pPr>
            <a:endParaRPr lang="en-US" sz="800" dirty="0">
              <a:solidFill>
                <a:srgbClr val="FFFFFF"/>
              </a:solidFill>
              <a:latin typeface="IBM Plex Sans" charset="0"/>
              <a:ea typeface="IBM Plex Sans" charset="0"/>
              <a:cs typeface="IBM Plex Sans" charset="0"/>
            </a:endParaRPr>
          </a:p>
          <a:p>
            <a:pPr rtl="0" fontAlgn="base"/>
            <a:endParaRPr lang="en-US" sz="800" b="0" i="0" dirty="0">
              <a:effectLst/>
            </a:endParaRPr>
          </a:p>
          <a:p>
            <a:pPr rtl="0" fontAlgn="base"/>
            <a:r>
              <a:rPr lang="en-US" sz="1000" b="0" i="0" kern="1200" dirty="0">
                <a:solidFill>
                  <a:schemeClr val="tx1"/>
                </a:solidFill>
                <a:effectLst/>
                <a:latin typeface="+mn-lt"/>
                <a:ea typeface="+mn-ea"/>
                <a:cs typeface="+mn-cs"/>
              </a:rPr>
              <a:t>​</a:t>
            </a:r>
            <a:endParaRPr lang="en-US" sz="800" b="0" i="0" dirty="0">
              <a:effectLst/>
            </a:endParaRPr>
          </a:p>
          <a:p>
            <a:pPr rtl="0" fontAlgn="base"/>
            <a:r>
              <a:rPr lang="en-US" sz="1000" b="0" i="0" kern="1200" dirty="0">
                <a:solidFill>
                  <a:schemeClr val="tx1"/>
                </a:solidFill>
                <a:effectLst/>
                <a:latin typeface="+mn-lt"/>
                <a:ea typeface="+mn-ea"/>
                <a:cs typeface="+mn-cs"/>
              </a:rPr>
              <a:t>​</a:t>
            </a:r>
            <a:endParaRPr lang="en-US" sz="800" b="0" i="0" dirty="0">
              <a:effectLst/>
            </a:endParaRPr>
          </a:p>
          <a:p>
            <a:pPr rtl="0" fontAlgn="base"/>
            <a:r>
              <a:rPr lang="en-US" sz="1000" b="0" i="0" kern="1200" dirty="0">
                <a:solidFill>
                  <a:schemeClr val="tx1"/>
                </a:solidFill>
                <a:effectLst/>
                <a:latin typeface="+mn-lt"/>
                <a:ea typeface="+mn-ea"/>
                <a:cs typeface="+mn-cs"/>
              </a:rPr>
              <a:t>​</a:t>
            </a:r>
            <a:endParaRPr lang="en-US" sz="800" b="0" i="0" dirty="0">
              <a:effectLst/>
            </a:endParaRPr>
          </a:p>
          <a:p>
            <a:pPr rtl="0" fontAlgn="base"/>
            <a:endParaRPr lang="en-US" sz="800" b="0" i="0" dirty="0">
              <a:effectLst/>
            </a:endParaRPr>
          </a:p>
          <a:p>
            <a:pPr rtl="0" fontAlgn="base"/>
            <a:r>
              <a:rPr lang="en-US" sz="1000" b="0" i="1" u="none" strike="noStrike" kern="1200" dirty="0">
                <a:solidFill>
                  <a:schemeClr val="tx1"/>
                </a:solidFill>
                <a:effectLst/>
                <a:latin typeface="+mn-lt"/>
                <a:ea typeface="+mn-ea"/>
                <a:cs typeface="+mn-cs"/>
              </a:rPr>
              <a:t>---------------------------</a:t>
            </a:r>
            <a:r>
              <a:rPr lang="en-US" sz="1000" b="0" i="0" kern="1200" dirty="0">
                <a:solidFill>
                  <a:schemeClr val="tx1"/>
                </a:solidFill>
                <a:effectLst/>
                <a:latin typeface="+mn-lt"/>
                <a:ea typeface="+mn-ea"/>
                <a:cs typeface="+mn-cs"/>
              </a:rPr>
              <a:t>​</a:t>
            </a:r>
            <a:endParaRPr lang="en-US" sz="800" b="0" i="0" dirty="0">
              <a:effectLst/>
            </a:endParaRPr>
          </a:p>
          <a:p>
            <a:pPr rtl="0" fontAlgn="base"/>
            <a:r>
              <a:rPr lang="en-US" sz="1000" b="0" i="1" u="none" strike="noStrike" kern="1200" dirty="0">
                <a:solidFill>
                  <a:schemeClr val="tx1"/>
                </a:solidFill>
                <a:effectLst/>
                <a:latin typeface="+mn-lt"/>
                <a:ea typeface="+mn-ea"/>
                <a:cs typeface="+mn-cs"/>
              </a:rPr>
              <a:t>Below are some stats and additional information to support the bullet points above.  If used, full source accreditation is necessary:</a:t>
            </a:r>
            <a:r>
              <a:rPr lang="en-US" sz="1000" b="0" i="0" kern="1200" dirty="0">
                <a:solidFill>
                  <a:schemeClr val="tx1"/>
                </a:solidFill>
                <a:effectLst/>
                <a:latin typeface="+mn-lt"/>
                <a:ea typeface="+mn-ea"/>
                <a:cs typeface="+mn-cs"/>
              </a:rPr>
              <a:t>​</a:t>
            </a:r>
            <a:endParaRPr lang="en-US" sz="800" b="0" i="0" dirty="0">
              <a:effectLst/>
            </a:endParaRPr>
          </a:p>
          <a:p>
            <a:pPr rtl="0" fontAlgn="base"/>
            <a:r>
              <a:rPr lang="en-US" sz="1000" b="0" i="0" kern="1200" dirty="0">
                <a:solidFill>
                  <a:schemeClr val="tx1"/>
                </a:solidFill>
                <a:effectLst/>
                <a:latin typeface="+mn-lt"/>
                <a:ea typeface="+mn-ea"/>
                <a:cs typeface="+mn-cs"/>
              </a:rPr>
              <a:t>​</a:t>
            </a:r>
            <a:endParaRPr lang="en-US" sz="800" b="0" i="0" dirty="0">
              <a:effectLst/>
            </a:endParaRPr>
          </a:p>
          <a:p>
            <a:pPr marL="171450" indent="-171450" rtl="0" fontAlgn="base">
              <a:buFont typeface="Arial" panose="020B0604020202020204" pitchFamily="34" charset="0"/>
              <a:buChar char="•"/>
            </a:pPr>
            <a:r>
              <a:rPr lang="en-US" sz="1000" b="0" i="0" u="none" strike="noStrike" kern="1200" dirty="0">
                <a:solidFill>
                  <a:schemeClr val="tx1"/>
                </a:solidFill>
                <a:effectLst/>
                <a:latin typeface="+mn-lt"/>
                <a:ea typeface="+mn-ea"/>
                <a:cs typeface="+mn-cs"/>
              </a:rPr>
              <a:t>For a typical Fortune 1000 company, just a 10% increase in data accessibility will result in more than $65 million additional net income. (</a:t>
            </a:r>
            <a:r>
              <a:rPr lang="en-US" sz="1000" b="0" i="0" u="none" strike="noStrike" kern="1200" dirty="0" err="1">
                <a:solidFill>
                  <a:schemeClr val="tx1"/>
                </a:solidFill>
                <a:effectLst/>
                <a:latin typeface="+mn-lt"/>
                <a:ea typeface="+mn-ea"/>
                <a:cs typeface="+mn-cs"/>
              </a:rPr>
              <a:t>CIO.com</a:t>
            </a:r>
            <a:r>
              <a:rPr lang="en-US" sz="1000" b="0" i="0" u="none" strike="noStrike" kern="1200" dirty="0">
                <a:solidFill>
                  <a:schemeClr val="tx1"/>
                </a:solidFill>
                <a:effectLst/>
                <a:latin typeface="+mn-lt"/>
                <a:ea typeface="+mn-ea"/>
                <a:cs typeface="+mn-cs"/>
              </a:rPr>
              <a:t> –https://</a:t>
            </a:r>
            <a:r>
              <a:rPr lang="en-US" sz="1000" b="0" i="0" u="none" strike="noStrike" kern="1200" dirty="0" err="1">
                <a:solidFill>
                  <a:schemeClr val="tx1"/>
                </a:solidFill>
                <a:effectLst/>
                <a:latin typeface="+mn-lt"/>
                <a:ea typeface="+mn-ea"/>
                <a:cs typeface="+mn-cs"/>
              </a:rPr>
              <a:t>www.cio.com</a:t>
            </a:r>
            <a:r>
              <a:rPr lang="en-US" sz="1000" b="0" i="0" u="none" strike="noStrike" kern="1200" dirty="0">
                <a:solidFill>
                  <a:schemeClr val="tx1"/>
                </a:solidFill>
                <a:effectLst/>
                <a:latin typeface="+mn-lt"/>
                <a:ea typeface="+mn-ea"/>
                <a:cs typeface="+mn-cs"/>
              </a:rPr>
              <a:t>/article/3217020/data-management/your-data-accessibility-problem-is-costing-you-65-million.html)</a:t>
            </a:r>
            <a:r>
              <a:rPr lang="en-US" sz="10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000" b="0" i="0" u="none" strike="noStrike" kern="1200" dirty="0">
                <a:solidFill>
                  <a:schemeClr val="tx1"/>
                </a:solidFill>
                <a:effectLst/>
                <a:latin typeface="+mn-lt"/>
                <a:ea typeface="+mn-ea"/>
                <a:cs typeface="+mn-cs"/>
              </a:rPr>
              <a:t>Average financial impact of poor data on businesses: US $9.7 million per year. (Gartner, as reported in Forbes Corporate Communications, May 2017 - https://</a:t>
            </a:r>
            <a:r>
              <a:rPr lang="en-US" sz="1000" b="0" i="0" u="none" strike="noStrike" kern="1200" dirty="0" err="1">
                <a:solidFill>
                  <a:schemeClr val="tx1"/>
                </a:solidFill>
                <a:effectLst/>
                <a:latin typeface="+mn-lt"/>
                <a:ea typeface="+mn-ea"/>
                <a:cs typeface="+mn-cs"/>
              </a:rPr>
              <a:t>www.forbes.com</a:t>
            </a:r>
            <a:r>
              <a:rPr lang="en-US" sz="1000" b="0" i="0" u="none" strike="noStrike" kern="1200" dirty="0">
                <a:solidFill>
                  <a:schemeClr val="tx1"/>
                </a:solidFill>
                <a:effectLst/>
                <a:latin typeface="+mn-lt"/>
                <a:ea typeface="+mn-ea"/>
                <a:cs typeface="+mn-cs"/>
              </a:rPr>
              <a:t>/sites/</a:t>
            </a:r>
            <a:r>
              <a:rPr lang="en-US" sz="1000" b="0" i="0" u="none" strike="noStrike" kern="1200" dirty="0" err="1">
                <a:solidFill>
                  <a:schemeClr val="tx1"/>
                </a:solidFill>
                <a:effectLst/>
                <a:latin typeface="+mn-lt"/>
                <a:ea typeface="+mn-ea"/>
                <a:cs typeface="+mn-cs"/>
              </a:rPr>
              <a:t>forbespr</a:t>
            </a:r>
            <a:r>
              <a:rPr lang="en-US" sz="1000" b="0" i="0" u="none" strike="noStrike" kern="1200" dirty="0">
                <a:solidFill>
                  <a:schemeClr val="tx1"/>
                </a:solidFill>
                <a:effectLst/>
                <a:latin typeface="+mn-lt"/>
                <a:ea typeface="+mn-ea"/>
                <a:cs typeface="+mn-cs"/>
              </a:rPr>
              <a:t>/2017/05/31/poor-quality-data-imposes-costs-and-risks-on-businesses-says-new-forbes-insights-report/#41047eb4452b)</a:t>
            </a:r>
            <a:r>
              <a:rPr lang="en-US" sz="10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000" b="0" i="0" u="none" strike="noStrike" kern="1200" dirty="0">
                <a:solidFill>
                  <a:schemeClr val="tx1"/>
                </a:solidFill>
                <a:effectLst/>
                <a:latin typeface="+mn-lt"/>
                <a:ea typeface="+mn-ea"/>
                <a:cs typeface="+mn-cs"/>
              </a:rPr>
              <a:t>The evolving global regulatory landscape means that all businesses must establish Data Governance as a corporate discipline; this is a requirement that must be taken seriously. (</a:t>
            </a:r>
            <a:r>
              <a:rPr lang="en-US" sz="1000" b="0" i="0" u="none" strike="noStrike" kern="1200" dirty="0" err="1">
                <a:solidFill>
                  <a:schemeClr val="tx1"/>
                </a:solidFill>
                <a:effectLst/>
                <a:latin typeface="+mn-lt"/>
                <a:ea typeface="+mn-ea"/>
                <a:cs typeface="+mn-cs"/>
              </a:rPr>
              <a:t>Dataversity.net</a:t>
            </a:r>
            <a:r>
              <a:rPr lang="en-US" sz="1000" b="0" i="0" u="none" strike="noStrike" kern="1200" dirty="0">
                <a:solidFill>
                  <a:schemeClr val="tx1"/>
                </a:solidFill>
                <a:effectLst/>
                <a:latin typeface="+mn-lt"/>
                <a:ea typeface="+mn-ea"/>
                <a:cs typeface="+mn-cs"/>
              </a:rPr>
              <a:t> - http://</a:t>
            </a:r>
            <a:r>
              <a:rPr lang="en-US" sz="1000" b="0" i="0" u="none" strike="noStrike" kern="1200" dirty="0" err="1">
                <a:solidFill>
                  <a:schemeClr val="tx1"/>
                </a:solidFill>
                <a:effectLst/>
                <a:latin typeface="+mn-lt"/>
                <a:ea typeface="+mn-ea"/>
                <a:cs typeface="+mn-cs"/>
              </a:rPr>
              <a:t>www.dataversity.net</a:t>
            </a:r>
            <a:r>
              <a:rPr lang="en-US" sz="1000" b="0" i="0" u="none" strike="noStrike" kern="1200" dirty="0">
                <a:solidFill>
                  <a:schemeClr val="tx1"/>
                </a:solidFill>
                <a:effectLst/>
                <a:latin typeface="+mn-lt"/>
                <a:ea typeface="+mn-ea"/>
                <a:cs typeface="+mn-cs"/>
              </a:rPr>
              <a:t>/data-governance-trends-2018/)</a:t>
            </a:r>
            <a:r>
              <a:rPr lang="en-US" sz="10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000" b="0" i="0" u="none" strike="noStrike" kern="1200" dirty="0">
                <a:solidFill>
                  <a:schemeClr val="tx1"/>
                </a:solidFill>
                <a:effectLst/>
                <a:latin typeface="+mn-lt"/>
                <a:ea typeface="+mn-ea"/>
                <a:cs typeface="+mn-cs"/>
              </a:rPr>
              <a:t>Gartner predicts that by 2019, the analytics output of business users with self-service capabilities will surpass that of professional data scientists. (Gartner - </a:t>
            </a:r>
            <a:r>
              <a:rPr lang="en-US" sz="1000" b="0" i="0" u="none" strike="noStrike" kern="1200" dirty="0">
                <a:solidFill>
                  <a:schemeClr val="tx1"/>
                </a:solidFill>
                <a:effectLst/>
                <a:latin typeface="+mn-lt"/>
                <a:ea typeface="+mn-ea"/>
                <a:cs typeface="+mn-cs"/>
                <a:hlinkClick r:id="rId3"/>
              </a:rPr>
              <a:t>https://www.gartner.com/newsroom/id/3848671</a:t>
            </a:r>
            <a:r>
              <a:rPr lang="en-US" sz="1000" b="0" i="0" u="none" strike="noStrike" kern="1200" dirty="0">
                <a:solidFill>
                  <a:schemeClr val="tx1"/>
                </a:solidFill>
                <a:effectLst/>
                <a:latin typeface="+mn-lt"/>
                <a:ea typeface="+mn-ea"/>
                <a:cs typeface="+mn-cs"/>
              </a:rPr>
              <a:t>)</a:t>
            </a:r>
            <a:r>
              <a:rPr lang="en-US" sz="10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000" b="0" i="0" u="none" strike="noStrike" kern="1200" dirty="0">
                <a:solidFill>
                  <a:schemeClr val="tx1"/>
                </a:solidFill>
                <a:effectLst/>
                <a:latin typeface="+mn-lt"/>
                <a:ea typeface="+mn-ea"/>
                <a:cs typeface="+mn-cs"/>
              </a:rPr>
              <a:t>40% of companies are struggling to find and retain talent to help them uncover meaningful insights from all the data they own and collect. Applying machine learning everywhere helps businesses automatically and rapidly discover new insights, thereby expanding human capability at scale.  (https://</a:t>
            </a:r>
            <a:r>
              <a:rPr lang="en-US" sz="1000" b="0" i="0" u="none" strike="noStrike" kern="1200" dirty="0" err="1">
                <a:solidFill>
                  <a:schemeClr val="tx1"/>
                </a:solidFill>
                <a:effectLst/>
                <a:latin typeface="+mn-lt"/>
                <a:ea typeface="+mn-ea"/>
                <a:cs typeface="+mn-cs"/>
              </a:rPr>
              <a:t>www.business.com</a:t>
            </a:r>
            <a:r>
              <a:rPr lang="en-US" sz="1000" b="0" i="0" u="none" strike="noStrike" kern="1200" dirty="0">
                <a:solidFill>
                  <a:schemeClr val="tx1"/>
                </a:solidFill>
                <a:effectLst/>
                <a:latin typeface="+mn-lt"/>
                <a:ea typeface="+mn-ea"/>
                <a:cs typeface="+mn-cs"/>
              </a:rPr>
              <a:t>/articles/big-data-big-problem-coping-with-shortage-of-talent-in-data-analysis/).  </a:t>
            </a:r>
            <a:r>
              <a:rPr lang="en-US" sz="10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000" b="0" i="0" u="none" strike="noStrike" kern="1200" dirty="0">
                <a:solidFill>
                  <a:schemeClr val="tx1"/>
                </a:solidFill>
                <a:effectLst/>
                <a:latin typeface="+mn-lt"/>
                <a:ea typeface="+mn-ea"/>
                <a:cs typeface="+mn-cs"/>
              </a:rPr>
              <a:t>“In 2021, AI augmentation will generate $2.9 trillion in business value and recover 6.2 billion hours of worker productivity.” (Gartner Predicts 2018 https://</a:t>
            </a:r>
            <a:r>
              <a:rPr lang="en-US" sz="1000" b="0" i="0" u="none" strike="noStrike" kern="1200" dirty="0" err="1">
                <a:solidFill>
                  <a:schemeClr val="tx1"/>
                </a:solidFill>
                <a:effectLst/>
                <a:latin typeface="+mn-lt"/>
                <a:ea typeface="+mn-ea"/>
                <a:cs typeface="+mn-cs"/>
              </a:rPr>
              <a:t>www.gartner.com</a:t>
            </a:r>
            <a:r>
              <a:rPr lang="en-US" sz="1000" b="0" i="0" u="none" strike="noStrike" kern="1200" dirty="0">
                <a:solidFill>
                  <a:schemeClr val="tx1"/>
                </a:solidFill>
                <a:effectLst/>
                <a:latin typeface="+mn-lt"/>
                <a:ea typeface="+mn-ea"/>
                <a:cs typeface="+mn-cs"/>
              </a:rPr>
              <a:t>/document/3833572) </a:t>
            </a:r>
            <a:r>
              <a:rPr lang="en-US" sz="10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685800" rtl="0" eaLnBrk="1" fontAlgn="auto" latinLnBrk="0" hangingPunct="0">
              <a:lnSpc>
                <a:spcPct val="100000"/>
              </a:lnSpc>
              <a:spcBef>
                <a:spcPts val="0"/>
              </a:spcBef>
              <a:spcAft>
                <a:spcPts val="0"/>
              </a:spcAft>
              <a:buClrTx/>
              <a:buSzTx/>
              <a:buFontTx/>
              <a:buNone/>
              <a:tabLst/>
              <a:defRPr/>
            </a:pPr>
            <a:fld id="{85588E2C-8AE4-43B7-9127-9F9DF448351C}" type="slidenum">
              <a:rPr kumimoji="0" lang="en-US" altLang="en-US" sz="1300" b="0" i="0" u="none" strike="noStrike" kern="0" cap="none" spc="0" normalizeH="0" baseline="0" noProof="0" smtClean="0">
                <a:ln>
                  <a:noFill/>
                </a:ln>
                <a:solidFill>
                  <a:prstClr val="black"/>
                </a:solidFill>
                <a:effectLst/>
                <a:uLnTx/>
                <a:uFillTx/>
                <a:latin typeface="IBM Plex Sans"/>
                <a:ea typeface="IBM Plex Sans"/>
                <a:cs typeface="IBM Plex Sans"/>
                <a:sym typeface="IBM Plex Sans"/>
              </a:rPr>
              <a:pPr marL="0" marR="0" lvl="0" indent="0" algn="r" defTabSz="685800" rtl="0" eaLnBrk="1" fontAlgn="auto" latinLnBrk="0" hangingPunct="0">
                <a:lnSpc>
                  <a:spcPct val="100000"/>
                </a:lnSpc>
                <a:spcBef>
                  <a:spcPts val="0"/>
                </a:spcBef>
                <a:spcAft>
                  <a:spcPts val="0"/>
                </a:spcAft>
                <a:buClrTx/>
                <a:buSzTx/>
                <a:buFontTx/>
                <a:buNone/>
                <a:tabLst/>
                <a:defRPr/>
              </a:pPr>
              <a:t>2</a:t>
            </a:fld>
            <a:endParaRPr kumimoji="0" lang="en-US" altLang="en-US" sz="1300" b="0" i="0" u="none" strike="noStrike" kern="0" cap="none" spc="0" normalizeH="0" baseline="0" noProof="0">
              <a:ln>
                <a:noFill/>
              </a:ln>
              <a:solidFill>
                <a:prstClr val="black"/>
              </a:solidFill>
              <a:effectLst/>
              <a:uLnTx/>
              <a:uFillTx/>
              <a:latin typeface="IBM Plex Sans"/>
              <a:ea typeface="IBM Plex Sans"/>
              <a:cs typeface="IBM Plex Sans"/>
              <a:sym typeface="IBM Plex Sans"/>
            </a:endParaRPr>
          </a:p>
        </p:txBody>
      </p:sp>
    </p:spTree>
    <p:extLst>
      <p:ext uri="{BB962C8B-B14F-4D97-AF65-F5344CB8AC3E}">
        <p14:creationId xmlns:p14="http://schemas.microsoft.com/office/powerpoint/2010/main" val="413862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means, only</a:t>
            </a:r>
            <a:r>
              <a:rPr lang="en-US" baseline="0" dirty="0"/>
              <a:t> 25% (it’s actually less than 25%) have adopted AI</a:t>
            </a:r>
            <a:endParaRPr lang="en-US" dirty="0"/>
          </a:p>
        </p:txBody>
      </p:sp>
      <p:sp>
        <p:nvSpPr>
          <p:cNvPr id="4" name="Slide Number Placeholder 3"/>
          <p:cNvSpPr>
            <a:spLocks noGrp="1"/>
          </p:cNvSpPr>
          <p:nvPr>
            <p:ph type="sldNum" sz="quarter" idx="10"/>
          </p:nvPr>
        </p:nvSpPr>
        <p:spPr/>
        <p:txBody>
          <a:bodyPr/>
          <a:lstStyle/>
          <a:p>
            <a:pPr marL="0" marR="0" lvl="0" indent="0" algn="r" defTabSz="1372378"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FFFFFF"/>
                </a:solidFill>
                <a:effectLst/>
                <a:uLnTx/>
                <a:uFillTx/>
                <a:latin typeface="IBM Plex Sans" charset="0"/>
                <a:ea typeface="+mn-ea"/>
                <a:cs typeface="+mn-cs"/>
              </a:rPr>
              <a:pPr marL="0" marR="0" lvl="0" indent="0" algn="r" defTabSz="137237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FFFFFF"/>
              </a:solidFill>
              <a:effectLst/>
              <a:uLnTx/>
              <a:uFillTx/>
              <a:latin typeface="IBM Plex Sans" charset="0"/>
              <a:ea typeface="+mn-ea"/>
              <a:cs typeface="+mn-cs"/>
            </a:endParaRPr>
          </a:p>
        </p:txBody>
      </p:sp>
    </p:spTree>
    <p:extLst>
      <p:ext uri="{BB962C8B-B14F-4D97-AF65-F5344CB8AC3E}">
        <p14:creationId xmlns:p14="http://schemas.microsoft.com/office/powerpoint/2010/main" val="83574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685379">
              <a:defRPr/>
            </a:pPr>
            <a:r>
              <a:rPr lang="en-US" sz="1200" b="1" dirty="0">
                <a:solidFill>
                  <a:srgbClr val="0D0D0D"/>
                </a:solidFill>
                <a:latin typeface="+mn-lt"/>
              </a:rPr>
              <a:t>ART</a:t>
            </a:r>
            <a:r>
              <a:rPr lang="en-US" sz="1200" b="1" baseline="0" dirty="0">
                <a:solidFill>
                  <a:srgbClr val="0D0D0D"/>
                </a:solidFill>
                <a:latin typeface="+mn-lt"/>
              </a:rPr>
              <a:t>:</a:t>
            </a:r>
            <a:endParaRPr lang="en-US" sz="1200" baseline="0" dirty="0">
              <a:solidFill>
                <a:srgbClr val="0D0D0D"/>
              </a:solidFill>
              <a:latin typeface="+mn-lt"/>
            </a:endParaRPr>
          </a:p>
          <a:p>
            <a:pPr lvl="0" defTabSz="685379">
              <a:defRPr/>
            </a:pPr>
            <a:r>
              <a:rPr lang="en-US" sz="1200" dirty="0">
                <a:solidFill>
                  <a:srgbClr val="0D0D0D"/>
                </a:solidFill>
                <a:latin typeface="+mn-lt"/>
              </a:rPr>
              <a:t>ART is a library dedicated to adversarial machine learning. Its purpose is to allow rapid crafting and analysis of </a:t>
            </a:r>
            <a:r>
              <a:rPr lang="en-US" sz="1100" b="1" dirty="0">
                <a:solidFill>
                  <a:srgbClr val="0062FF"/>
                </a:solidFill>
                <a:latin typeface="IBM Plex Sans" charset="0"/>
                <a:ea typeface="IBM Plex Sans" charset="0"/>
                <a:cs typeface="IBM Plex Sans" charset="0"/>
              </a:rPr>
              <a:t>attack, defense and detection methods</a:t>
            </a:r>
            <a:r>
              <a:rPr lang="en-US" sz="1100" dirty="0">
                <a:solidFill>
                  <a:srgbClr val="0D0D0D"/>
                </a:solidFill>
                <a:latin typeface="+mn-lt"/>
              </a:rPr>
              <a:t> </a:t>
            </a:r>
            <a:r>
              <a:rPr lang="en-US" sz="1200" dirty="0">
                <a:solidFill>
                  <a:srgbClr val="0D0D0D"/>
                </a:solidFill>
                <a:latin typeface="+mn-lt"/>
              </a:rPr>
              <a:t>for machine learning </a:t>
            </a:r>
            <a:r>
              <a:rPr lang="en-US" sz="1100" dirty="0">
                <a:solidFill>
                  <a:srgbClr val="000000"/>
                </a:solidFill>
                <a:latin typeface="+mn-lt"/>
              </a:rPr>
              <a:t>models</a:t>
            </a:r>
            <a:r>
              <a:rPr lang="en-US" sz="1200" dirty="0">
                <a:solidFill>
                  <a:srgbClr val="0D0D0D"/>
                </a:solidFill>
                <a:latin typeface="+mn-lt"/>
              </a:rPr>
              <a:t>. Applicable domains include finance, self driving vehicles etc.</a:t>
            </a:r>
            <a:r>
              <a:rPr lang="en-US" sz="1200" baseline="0" dirty="0">
                <a:solidFill>
                  <a:srgbClr val="0D0D0D"/>
                </a:solidFill>
                <a:latin typeface="+mn-lt"/>
              </a:rPr>
              <a:t> </a:t>
            </a:r>
            <a:r>
              <a:rPr lang="en-US" sz="1200" dirty="0">
                <a:solidFill>
                  <a:srgbClr val="0D0D0D"/>
                </a:solidFill>
                <a:latin typeface="+mn-lt"/>
              </a:rPr>
              <a:t>The Adversarial Robustness Toolbox provides an implementation for many state-of-the-art methods for attacking and defending classifiers</a:t>
            </a:r>
          </a:p>
          <a:p>
            <a:pPr lvl="0" defTabSz="685379">
              <a:defRPr/>
            </a:pPr>
            <a:endParaRPr lang="en-US" sz="1200" dirty="0">
              <a:solidFill>
                <a:srgbClr val="0D0D0D"/>
              </a:solidFill>
              <a:latin typeface="+mn-lt"/>
            </a:endParaRPr>
          </a:p>
          <a:p>
            <a:pPr marL="0" marR="0" lvl="0" indent="0" algn="l" defTabSz="685379" rtl="0" eaLnBrk="1" fontAlgn="auto" latinLnBrk="0" hangingPunct="1">
              <a:lnSpc>
                <a:spcPct val="100000"/>
              </a:lnSpc>
              <a:spcBef>
                <a:spcPts val="0"/>
              </a:spcBef>
              <a:spcAft>
                <a:spcPts val="0"/>
              </a:spcAft>
              <a:buClrTx/>
              <a:buSzTx/>
              <a:buFontTx/>
              <a:buNone/>
              <a:tabLst/>
              <a:defRPr/>
            </a:pPr>
            <a:r>
              <a:rPr lang="en-US" sz="1600" b="0" dirty="0">
                <a:solidFill>
                  <a:srgbClr val="000000"/>
                </a:solidFill>
                <a:latin typeface="IBM Plex Sans" panose="020B0503050203000203" pitchFamily="34" charset="77"/>
              </a:rPr>
              <a:t>Toolbox: </a:t>
            </a:r>
            <a:r>
              <a:rPr lang="en-US" sz="1600" b="0" dirty="0">
                <a:solidFill>
                  <a:srgbClr val="000000"/>
                </a:solidFill>
                <a:latin typeface="+mn-lt"/>
              </a:rPr>
              <a:t>Attacks, defenses, and metrics</a:t>
            </a:r>
            <a:br>
              <a:rPr lang="en-US" sz="1600" b="0" dirty="0">
                <a:solidFill>
                  <a:srgbClr val="000000"/>
                </a:solidFill>
                <a:latin typeface="+mn-lt"/>
              </a:rPr>
            </a:br>
            <a:r>
              <a:rPr lang="en-US" sz="1200" dirty="0">
                <a:solidFill>
                  <a:srgbClr val="000000"/>
                </a:solidFill>
                <a:latin typeface="IBM Plex Sans" panose="020B0503050203000203" pitchFamily="34" charset="77"/>
              </a:rPr>
              <a:t>Evasion attacks</a:t>
            </a:r>
            <a:br>
              <a:rPr lang="en-US" sz="1200" dirty="0">
                <a:solidFill>
                  <a:srgbClr val="000000"/>
                </a:solidFill>
                <a:latin typeface="IBM Plex Sans" panose="020B0503050203000203" pitchFamily="34" charset="77"/>
              </a:rPr>
            </a:br>
            <a:r>
              <a:rPr lang="en-US" sz="1200" dirty="0">
                <a:solidFill>
                  <a:srgbClr val="000000"/>
                </a:solidFill>
                <a:latin typeface="IBM Plex Sans" panose="020B0503050203000203" pitchFamily="34" charset="77"/>
              </a:rPr>
              <a:t>Defense methods</a:t>
            </a:r>
            <a:br>
              <a:rPr lang="en-US" sz="1200" dirty="0">
                <a:solidFill>
                  <a:srgbClr val="000000"/>
                </a:solidFill>
                <a:latin typeface="IBM Plex Sans" panose="020B0503050203000203" pitchFamily="34" charset="77"/>
              </a:rPr>
            </a:br>
            <a:r>
              <a:rPr lang="en-US" sz="1200" dirty="0">
                <a:solidFill>
                  <a:srgbClr val="000000"/>
                </a:solidFill>
                <a:latin typeface="IBM Plex Sans" panose="020B0503050203000203" pitchFamily="34" charset="77"/>
              </a:rPr>
              <a:t>Detection methods</a:t>
            </a:r>
            <a:br>
              <a:rPr lang="en-US" sz="1200" dirty="0">
                <a:solidFill>
                  <a:srgbClr val="000000"/>
                </a:solidFill>
                <a:latin typeface="IBM Plex Sans" panose="020B0503050203000203" pitchFamily="34" charset="77"/>
              </a:rPr>
            </a:br>
            <a:r>
              <a:rPr lang="en-US" sz="1200" dirty="0">
                <a:solidFill>
                  <a:srgbClr val="000000"/>
                </a:solidFill>
                <a:latin typeface="IBM Plex Sans" panose="020B0503050203000203" pitchFamily="34" charset="77"/>
              </a:rPr>
              <a:t>Robustness metric</a:t>
            </a:r>
          </a:p>
          <a:p>
            <a:pPr marL="0" marR="0" lvl="0" indent="0" algn="l" defTabSz="685379"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IBM Plex Sans" panose="020B0503050203000203" pitchFamily="34" charset="77"/>
            </a:endParaRPr>
          </a:p>
          <a:p>
            <a:pPr lvl="0" defTabSz="685379">
              <a:defRPr/>
            </a:pPr>
            <a:r>
              <a:rPr lang="en-US" sz="1200" b="1" dirty="0">
                <a:solidFill>
                  <a:srgbClr val="000000"/>
                </a:solidFill>
                <a:latin typeface="+mn-lt"/>
              </a:rPr>
              <a:t>AIF360:</a:t>
            </a:r>
            <a:endParaRPr lang="en-US" sz="1200" dirty="0">
              <a:solidFill>
                <a:srgbClr val="000000"/>
              </a:solidFill>
              <a:latin typeface="+mn-lt"/>
            </a:endParaRPr>
          </a:p>
          <a:p>
            <a:pPr lvl="0" defTabSz="685379">
              <a:defRPr/>
            </a:pPr>
            <a:r>
              <a:rPr lang="en-US" sz="1200" dirty="0">
                <a:solidFill>
                  <a:srgbClr val="000000"/>
                </a:solidFill>
                <a:latin typeface="+mn-lt"/>
              </a:rPr>
              <a:t>is an open-source library to help detect and remove bias in machine learning models. </a:t>
            </a:r>
            <a:r>
              <a:rPr lang="en-US" sz="1200" b="1" dirty="0">
                <a:solidFill>
                  <a:schemeClr val="accent1"/>
                </a:solidFill>
              </a:rPr>
              <a:t>AIF360 translates algorithmic research from the lab into practice</a:t>
            </a:r>
            <a:r>
              <a:rPr lang="en-US" sz="1200" dirty="0">
                <a:solidFill>
                  <a:srgbClr val="000000"/>
                </a:solidFill>
              </a:rPr>
              <a:t>. Applicable domains include finance, human capital management, healthcare, and education.</a:t>
            </a:r>
          </a:p>
          <a:p>
            <a:pPr defTabSz="685379">
              <a:defRPr/>
            </a:pPr>
            <a:endParaRPr lang="en-US" sz="1400" dirty="0">
              <a:solidFill>
                <a:srgbClr val="000000"/>
              </a:solidFill>
              <a:latin typeface="+mn-lt"/>
            </a:endParaRPr>
          </a:p>
          <a:p>
            <a:pPr defTabSz="685379">
              <a:defRPr/>
            </a:pPr>
            <a:r>
              <a:rPr lang="en-US" sz="1200" dirty="0">
                <a:solidFill>
                  <a:srgbClr val="000000"/>
                </a:solidFill>
                <a:latin typeface="+mn-lt"/>
              </a:rPr>
              <a:t>The AI Fairness 360 Python package includes a comprehensive set of metrics for datasets and models to test for biases, explanations for these metrics, and algorithms to mitigate bias in datasets and models.</a:t>
            </a:r>
          </a:p>
          <a:p>
            <a:pPr defTabSz="685379">
              <a:defRPr/>
            </a:pPr>
            <a:endParaRPr lang="en-US" sz="1200" b="1" dirty="0">
              <a:solidFill>
                <a:srgbClr val="000000"/>
              </a:solidFill>
              <a:latin typeface="+mn-lt"/>
            </a:endParaRPr>
          </a:p>
          <a:p>
            <a:pPr defTabSz="685379">
              <a:defRPr/>
            </a:pPr>
            <a:r>
              <a:rPr lang="en-US" sz="1050" dirty="0">
                <a:solidFill>
                  <a:srgbClr val="000000"/>
                </a:solidFill>
                <a:latin typeface="IBM Plex Sans" panose="020B0503050203000203" pitchFamily="34" charset="77"/>
              </a:rPr>
              <a:t>Fairness metrics (70+)</a:t>
            </a:r>
            <a:br>
              <a:rPr lang="en-US" sz="1050" dirty="0">
                <a:solidFill>
                  <a:srgbClr val="000000"/>
                </a:solidFill>
                <a:latin typeface="IBM Plex Sans" panose="020B0503050203000203" pitchFamily="34" charset="77"/>
              </a:rPr>
            </a:br>
            <a:r>
              <a:rPr lang="en-US" sz="1050" dirty="0">
                <a:solidFill>
                  <a:srgbClr val="000000"/>
                </a:solidFill>
                <a:latin typeface="IBM Plex Sans" panose="020B0503050203000203" pitchFamily="34" charset="77"/>
              </a:rPr>
              <a:t>Fairness metric explanations</a:t>
            </a:r>
            <a:br>
              <a:rPr lang="en-US" sz="1050" dirty="0">
                <a:solidFill>
                  <a:srgbClr val="000000"/>
                </a:solidFill>
                <a:latin typeface="IBM Plex Sans" panose="020B0503050203000203" pitchFamily="34" charset="77"/>
              </a:rPr>
            </a:br>
            <a:r>
              <a:rPr lang="en-US" sz="1050" dirty="0">
                <a:solidFill>
                  <a:srgbClr val="000000"/>
                </a:solidFill>
                <a:latin typeface="IBM Plex Sans" panose="020B0503050203000203" pitchFamily="34" charset="77"/>
              </a:rPr>
              <a:t>Bias mitigation algorithms (10+)</a:t>
            </a:r>
          </a:p>
          <a:p>
            <a:pPr lvl="0" defTabSz="685379">
              <a:defRPr/>
            </a:pPr>
            <a:r>
              <a:rPr lang="en-US" sz="1050" dirty="0">
                <a:hlinkClick r:id="rId3">
                  <a:extLst>
                    <a:ext uri="{A12FA001-AC4F-418D-AE19-62706E023703}">
                      <ahyp:hlinkClr xmlns:ahyp="http://schemas.microsoft.com/office/drawing/2018/hyperlinkcolor" val="tx"/>
                    </a:ext>
                  </a:extLst>
                </a:hlinkClick>
              </a:rPr>
              <a:t>http://aif360.mybluemix.net/</a:t>
            </a:r>
            <a:endParaRPr lang="en-US" sz="1050" dirty="0"/>
          </a:p>
          <a:p>
            <a:pPr lvl="0" defTabSz="685379">
              <a:defRPr/>
            </a:pPr>
            <a:endParaRPr lang="en-US" sz="1050" dirty="0">
              <a:solidFill>
                <a:srgbClr val="000000"/>
              </a:solidFill>
              <a:latin typeface="IBM Plex Sans" panose="020B0503050203000203" pitchFamily="34" charset="77"/>
            </a:endParaRPr>
          </a:p>
          <a:p>
            <a:pPr lvl="0" defTabSz="685379">
              <a:defRPr/>
            </a:pPr>
            <a:r>
              <a:rPr lang="en-US" sz="1050" b="1" dirty="0">
                <a:solidFill>
                  <a:srgbClr val="000000"/>
                </a:solidFill>
                <a:latin typeface="+mn-lt"/>
              </a:rPr>
              <a:t>AIX360:</a:t>
            </a:r>
          </a:p>
          <a:p>
            <a:pPr lvl="0" defTabSz="685379">
              <a:defRPr/>
            </a:pPr>
            <a:r>
              <a:rPr lang="en-US" sz="1050" dirty="0">
                <a:solidFill>
                  <a:srgbClr val="000000"/>
                </a:solidFill>
                <a:latin typeface="+mn-lt"/>
              </a:rPr>
              <a:t>toolkit is an open-source library to help </a:t>
            </a:r>
            <a:r>
              <a:rPr lang="en-US" sz="1050" dirty="0">
                <a:solidFill>
                  <a:srgbClr val="000000"/>
                </a:solidFill>
              </a:rPr>
              <a:t>explain AI and machine learning models and their predictions. This includes three classes of algorithms: local post-hoc, global post-hoc, and directly interpretable explainers for models that use image, text, and structured/tabular data. </a:t>
            </a:r>
            <a:br>
              <a:rPr lang="en-US" sz="1050" dirty="0">
                <a:solidFill>
                  <a:srgbClr val="000000"/>
                </a:solidFill>
              </a:rPr>
            </a:br>
            <a:endParaRPr lang="en-US" sz="1600" dirty="0">
              <a:latin typeface="IBM Plex Mono Light" panose="020B0409050000000000" pitchFamily="49" charset="77"/>
              <a:ea typeface="IBM Plex Mono Light" panose="020B0409050000000000" pitchFamily="49" charset="77"/>
              <a:cs typeface="IBM Plex Mono Light" panose="020B0409050000000000" pitchFamily="49" charset="77"/>
            </a:endParaRPr>
          </a:p>
          <a:p>
            <a:pPr defTabSz="685379">
              <a:defRPr/>
            </a:pPr>
            <a:r>
              <a:rPr lang="en-US" sz="1050" dirty="0">
                <a:solidFill>
                  <a:srgbClr val="000000"/>
                </a:solidFill>
                <a:latin typeface="+mn-lt"/>
              </a:rPr>
              <a:t>The AI Explainability360 Python package includes a comprehensive set of explainers, both at global and local level.</a:t>
            </a:r>
          </a:p>
          <a:p>
            <a:pPr defTabSz="685379">
              <a:defRPr/>
            </a:pPr>
            <a:endParaRPr lang="en-US" sz="1050" b="1" dirty="0">
              <a:solidFill>
                <a:srgbClr val="000000"/>
              </a:solidFill>
              <a:latin typeface="+mn-lt"/>
            </a:endParaRPr>
          </a:p>
          <a:p>
            <a:pPr defTabSz="685379">
              <a:defRPr/>
            </a:pPr>
            <a:r>
              <a:rPr lang="en-US" sz="900" dirty="0">
                <a:solidFill>
                  <a:srgbClr val="000000"/>
                </a:solidFill>
                <a:latin typeface="IBM Plex Sans" panose="020B0503050203000203" pitchFamily="34" charset="77"/>
              </a:rPr>
              <a:t>Local post-hoc</a:t>
            </a:r>
          </a:p>
          <a:p>
            <a:pPr defTabSz="685379">
              <a:defRPr/>
            </a:pPr>
            <a:r>
              <a:rPr lang="en-US" sz="900" dirty="0">
                <a:solidFill>
                  <a:srgbClr val="000000"/>
                </a:solidFill>
                <a:latin typeface="IBM Plex Sans" panose="020B0503050203000203" pitchFamily="34" charset="77"/>
              </a:rPr>
              <a:t>Global post-hoc</a:t>
            </a:r>
          </a:p>
          <a:p>
            <a:pPr defTabSz="685379">
              <a:defRPr/>
            </a:pPr>
            <a:r>
              <a:rPr lang="en-US" sz="900" dirty="0">
                <a:solidFill>
                  <a:srgbClr val="000000"/>
                </a:solidFill>
                <a:latin typeface="IBM Plex Sans" panose="020B0503050203000203" pitchFamily="34" charset="77"/>
              </a:rPr>
              <a:t>Directly interpretable</a:t>
            </a:r>
          </a:p>
          <a:p>
            <a:pPr defTabSz="685379">
              <a:defRPr/>
            </a:pPr>
            <a:r>
              <a:rPr lang="en-US" sz="900" dirty="0">
                <a:hlinkClick r:id="rId4"/>
              </a:rPr>
              <a:t>http://aix360.mybluemix.net</a:t>
            </a:r>
            <a:endParaRPr lang="en-US" sz="900" dirty="0">
              <a:solidFill>
                <a:srgbClr val="000000"/>
              </a:solidFill>
            </a:endParaRPr>
          </a:p>
          <a:p>
            <a:pPr defTabSz="685379">
              <a:defRPr/>
            </a:pPr>
            <a:endParaRPr lang="en-US" sz="900" dirty="0">
              <a:solidFill>
                <a:srgbClr val="000000"/>
              </a:solidFill>
              <a:latin typeface="IBM Plex Sans" panose="020B0503050203000203" pitchFamily="34" charset="77"/>
            </a:endParaRPr>
          </a:p>
          <a:p>
            <a:pPr defTabSz="685379">
              <a:defRPr/>
            </a:pPr>
            <a:endParaRPr lang="en-US" sz="500" dirty="0">
              <a:solidFill>
                <a:srgbClr val="000000"/>
              </a:solidFill>
              <a:latin typeface="+mn-lt"/>
            </a:endParaRPr>
          </a:p>
          <a:p>
            <a:pPr lvl="0" defTabSz="685379">
              <a:defRPr/>
            </a:pPr>
            <a:endParaRPr lang="en-US" sz="1050" dirty="0">
              <a:solidFill>
                <a:srgbClr val="000000"/>
              </a:solidFill>
              <a:latin typeface="IBM Plex Sans" panose="020B0503050203000203" pitchFamily="34" charset="77"/>
            </a:endParaRPr>
          </a:p>
          <a:p>
            <a:pPr lvl="0" defTabSz="685379">
              <a:defRPr/>
            </a:pPr>
            <a:endParaRPr lang="en-US" sz="1050" dirty="0">
              <a:solidFill>
                <a:srgbClr val="000000"/>
              </a:solidFill>
              <a:latin typeface="IBM Plex Sans" panose="020B0503050203000203" pitchFamily="34" charset="77"/>
            </a:endParaRPr>
          </a:p>
          <a:p>
            <a:pPr defTabSz="685379">
              <a:defRPr/>
            </a:pPr>
            <a:endParaRPr lang="en-US" sz="700" dirty="0">
              <a:solidFill>
                <a:srgbClr val="000000"/>
              </a:solidFill>
              <a:latin typeface="+mn-lt"/>
            </a:endParaRPr>
          </a:p>
          <a:p>
            <a:pPr marL="0" marR="0" lvl="0" indent="0" algn="l" defTabSz="68537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7D8317EB-99AF-4CAA-ADE4-8E8100A834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7990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solidFill>
                  <a:schemeClr val="bg2"/>
                </a:solidFill>
                <a:latin typeface="IBM Plex Sans" panose="020B0503050000000000" pitchFamily="34" charset="77"/>
              </a:rPr>
              <a:t>Align model performance with business outcomes – </a:t>
            </a:r>
            <a:r>
              <a:rPr lang="en-US" sz="900" b="0" dirty="0">
                <a:solidFill>
                  <a:schemeClr val="bg2"/>
                </a:solidFill>
                <a:latin typeface="IBM Plex Sans" panose="020B0503050000000000" pitchFamily="34" charset="77"/>
              </a:rPr>
              <a:t>“if you are thinking about launching an AI model into production, this is a no-brainer”</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solidFill>
                  <a:schemeClr val="bg2"/>
                </a:solidFill>
                <a:latin typeface="IBM Plex Sans" panose="020B0503050000000000" pitchFamily="34" charset="77"/>
              </a:rPr>
              <a:t>Ensure that models are resilient to changing situations </a:t>
            </a:r>
            <a:r>
              <a:rPr lang="en-US" sz="900" b="0" dirty="0">
                <a:solidFill>
                  <a:schemeClr val="bg2"/>
                </a:solidFill>
                <a:latin typeface="IBM Plex Sans" panose="020B0503050000000000" pitchFamily="34" charset="77"/>
              </a:rPr>
              <a:t>– “if you are using AI to impact revenue, identify problems with business models or transform operations, you have to track changes in business inputs. Models need to keep up with it much faster than manual review/retrain recommendations”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solidFill>
                  <a:schemeClr val="bg2"/>
                </a:solidFill>
                <a:latin typeface="IBM Plex Sans" panose="020B0503050000000000" pitchFamily="34" charset="77"/>
              </a:rPr>
              <a:t>Prove regulatory compliance and safeguards </a:t>
            </a:r>
            <a:r>
              <a:rPr lang="en-US" sz="900" b="0" dirty="0">
                <a:solidFill>
                  <a:schemeClr val="bg2"/>
                </a:solidFill>
                <a:latin typeface="IBM Plex Sans" panose="020B0503050000000000" pitchFamily="34" charset="77"/>
              </a:rPr>
              <a:t>– “if you are in a regulated industry, there are existing regulations that automated decisions have to meet”; “new controls could get added to GDPR or new regulations being proposed may become a reality in the Digital age”. This will need to be done both during production and before deploying</a:t>
            </a:r>
            <a:endParaRPr lang="en-US" sz="800" b="1" dirty="0">
              <a:solidFill>
                <a:schemeClr val="bg2"/>
              </a:solidFill>
              <a:latin typeface="IBM Plex Sans" panose="020B0503050000000000" pitchFamily="34" charset="77"/>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1" dirty="0">
              <a:solidFill>
                <a:schemeClr val="bg2"/>
              </a:solidFill>
              <a:latin typeface="IBM Plex Sans" panose="020B0503050000000000" pitchFamily="34" charset="77"/>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1" dirty="0">
              <a:solidFill>
                <a:schemeClr val="bg2"/>
              </a:solidFill>
              <a:latin typeface="IBM Plex Sans" panose="020B0503050000000000" pitchFamily="34" charset="77"/>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807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step in this framework works independently of others. However every subsequent step has potential to fix the bias that may leak through previous layers. Thus having the runtime bias correction is one of the most critical step since it provides the outermost guardrail. </a:t>
            </a:r>
          </a:p>
          <a:p>
            <a:r>
              <a:rPr lang="en-US" dirty="0"/>
              <a:t>AIF360 Also has runtime (post processing) algorithms, but those algorithms simply flip the output of the model based on heuristics to fix the group fairness. In essence there is a potential of fixing the fairness statistics at the cost of some arbitrary and costly changes to individual transaction. We recommend Watson OpenScale approach to flip the input feature vector instead and let the original model decide whether it wants to continue to keep the output the same or change it. </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9119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01F28-CB69-4A4D-B7C5-263D1A796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628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Aft>
                <a:spcPts val="600"/>
              </a:spcAft>
            </a:pPr>
            <a:r>
              <a:rPr lang="en-US" sz="1200"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Key takeaways</a:t>
            </a:r>
          </a:p>
          <a:p>
            <a:pPr marL="285750" indent="-285750">
              <a:spcAft>
                <a:spcPts val="600"/>
              </a:spcAft>
              <a:buFont typeface="Arial" panose="020B0604020202020204" pitchFamily="34" charset="0"/>
              <a:buChar char="•"/>
            </a:pPr>
            <a:r>
              <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Calculated on an hourly basis (over a sliding window defined by the user)</a:t>
            </a:r>
          </a:p>
          <a:p>
            <a:pPr marL="285750" indent="-285750">
              <a:spcAft>
                <a:spcPts val="600"/>
              </a:spcAft>
              <a:buFont typeface="Arial" panose="020B0604020202020204" pitchFamily="34" charset="0"/>
              <a:buChar char="•"/>
            </a:pPr>
            <a:r>
              <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Optimizations identify the right subset of data to perturb rather than perturbing all the data</a:t>
            </a:r>
          </a:p>
          <a:p>
            <a:pPr marL="285750" indent="-285750">
              <a:spcAft>
                <a:spcPts val="600"/>
              </a:spcAft>
              <a:buFont typeface="Arial" panose="020B0604020202020204" pitchFamily="34" charset="0"/>
              <a:buChar char="•"/>
            </a:pPr>
            <a:r>
              <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Perturbed data is sent to the deployed model to determine effect of perturbations.</a:t>
            </a:r>
            <a:endPar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endParaRPr>
          </a:p>
          <a:p>
            <a:pPr marL="285750" indent="-285750">
              <a:spcAft>
                <a:spcPts val="600"/>
              </a:spcAft>
              <a:buFont typeface="Arial" panose="020B0604020202020204" pitchFamily="34" charset="0"/>
              <a:buChar char="•"/>
            </a:pPr>
            <a:r>
              <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An internal bias detection model (logistic regression) is built using perturbed data that classifies whether new prediction will be biased or not. </a:t>
            </a:r>
          </a:p>
          <a:p>
            <a:pPr marL="285750" indent="-285750">
              <a:spcAft>
                <a:spcPts val="600"/>
              </a:spcAft>
              <a:buFont typeface="Arial" panose="020B0604020202020204" pitchFamily="34" charset="0"/>
              <a:buChar char="•"/>
            </a:pPr>
            <a:r>
              <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Users receive both the original prediction plus the internal model’s classification of whether the monitored model’s prediction is biased or not.   </a:t>
            </a:r>
            <a:br>
              <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br>
            <a:r>
              <a:rPr lang="en-US" sz="1200"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Passive and Active debiasing</a:t>
            </a:r>
            <a:endPar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spcAft>
                <a:spcPts val="600"/>
              </a:spcAft>
              <a:buFont typeface="Arial" panose="020B0604020202020204" pitchFamily="34" charset="0"/>
              <a:buChar char="•"/>
            </a:pPr>
            <a:endPar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Date Placeholder 3"/>
          <p:cNvSpPr>
            <a:spLocks noGrp="1"/>
          </p:cNvSpPr>
          <p:nvPr>
            <p:ph type="dt" idx="10"/>
          </p:nvPr>
        </p:nvSpPr>
        <p:spPr>
          <a:xfrm>
            <a:off x="3884613" y="0"/>
            <a:ext cx="2971800" cy="458788"/>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504802E-DF70-EE4F-873F-8A7352830A2C}" type="datetime8">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7/22/20 10:24 AM</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05C4898A-41A8-49D6-8E48-9D853EBFDD60}"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180814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01F28-CB69-4A4D-B7C5-263D1A796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270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hyperlink" Target="http://www.ibm.com/watson/box" TargetMode="External"/><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Master" Target="../slideMasters/slideMaster8.xml"/><Relationship Id="rId4"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9.xml"/><Relationship Id="rId4" Type="http://schemas.openxmlformats.org/officeDocument/2006/relationships/image" Target="../media/image15.png"/></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Master" Target="../slideMasters/slideMaster10.xml"/><Relationship Id="rId4" Type="http://schemas.openxmlformats.org/officeDocument/2006/relationships/image" Target="../media/image29.png"/></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IBM Cloud / Watson and Cloud Platform / © 2018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56299" y="540363"/>
            <a:ext cx="5729895" cy="4916867"/>
          </a:xfrm>
          <a:prstGeom prst="rect">
            <a:avLst/>
          </a:prstGeom>
        </p:spPr>
      </p:pic>
      <p:pic>
        <p:nvPicPr>
          <p:cNvPr id="8" name="Picture 7" descr="ibm_gry.png"/>
          <p:cNvPicPr>
            <a:picLocks noChangeAspect="1"/>
          </p:cNvPicPr>
          <p:nvPr/>
        </p:nvPicPr>
        <p:blipFill>
          <a:blip r:embed="rId4" cstate="print">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spTree>
    <p:extLst>
      <p:ext uri="{BB962C8B-B14F-4D97-AF65-F5344CB8AC3E}">
        <p14:creationId xmlns:p14="http://schemas.microsoft.com/office/powerpoint/2010/main" val="303266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144948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049691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868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413656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198237776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Tree>
    <p:extLst>
      <p:ext uri="{BB962C8B-B14F-4D97-AF65-F5344CB8AC3E}">
        <p14:creationId xmlns:p14="http://schemas.microsoft.com/office/powerpoint/2010/main" val="415556336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Tree>
    <p:extLst>
      <p:ext uri="{BB962C8B-B14F-4D97-AF65-F5344CB8AC3E}">
        <p14:creationId xmlns:p14="http://schemas.microsoft.com/office/powerpoint/2010/main" val="368340850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Tree>
    <p:extLst>
      <p:ext uri="{BB962C8B-B14F-4D97-AF65-F5344CB8AC3E}">
        <p14:creationId xmlns:p14="http://schemas.microsoft.com/office/powerpoint/2010/main" val="2307014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32405709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2609355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51871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900"/>
            </a:lvl1pPr>
            <a:lvl2pPr>
              <a:defRPr sz="1900"/>
            </a:lvl2pPr>
            <a:lvl3pPr>
              <a:defRPr sz="1900"/>
            </a:lvl3pPr>
            <a:lvl4pPr>
              <a:defRPr sz="1900"/>
            </a:lvl4pPr>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47830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40640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410961749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23879117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75042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16235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127013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37560981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546982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8022122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Tree>
    <p:extLst>
      <p:ext uri="{BB962C8B-B14F-4D97-AF65-F5344CB8AC3E}">
        <p14:creationId xmlns:p14="http://schemas.microsoft.com/office/powerpoint/2010/main" val="2134411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036578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146994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Beth Smith Comms / September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29428078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35299" y="2948528"/>
            <a:ext cx="3921403" cy="488504"/>
          </a:xfrm>
          <a:prstGeom prst="rect">
            <a:avLst/>
          </a:prstGeom>
        </p:spPr>
      </p:pic>
      <p:sp>
        <p:nvSpPr>
          <p:cNvPr id="3" name="Title 4"/>
          <p:cNvSpPr txBox="1">
            <a:spLocks/>
          </p:cNvSpPr>
          <p:nvPr userDrawn="1"/>
        </p:nvSpPr>
        <p:spPr>
          <a:xfrm>
            <a:off x="3352800" y="3192780"/>
            <a:ext cx="5486400" cy="108712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867" dirty="0"/>
            </a:br>
            <a:br>
              <a:rPr lang="en-US" sz="1867" dirty="0"/>
            </a:br>
            <a:r>
              <a:rPr lang="en-US" sz="1867" dirty="0">
                <a:solidFill>
                  <a:schemeClr val="bg2"/>
                </a:solidFill>
              </a:rPr>
              <a:t>Get started today </a:t>
            </a:r>
            <a:r>
              <a:rPr lang="en-US" sz="1867" dirty="0" err="1">
                <a:solidFill>
                  <a:srgbClr val="054ADA"/>
                </a:solidFill>
                <a:hlinkClick r:id="rId3"/>
              </a:rPr>
              <a:t>www.</a:t>
            </a:r>
            <a:r>
              <a:rPr lang="en-US" sz="1867" dirty="0" err="1">
                <a:solidFill>
                  <a:srgbClr val="054ADA"/>
                </a:solidFill>
                <a:ea typeface="IBM Plex Sans Regular" charset="0"/>
                <a:cs typeface="IBM Plex Sans Regular" charset="0"/>
                <a:hlinkClick r:id="rId3"/>
              </a:rPr>
              <a:t>ibm.com</a:t>
            </a:r>
            <a:r>
              <a:rPr lang="en-US" sz="1867" dirty="0">
                <a:solidFill>
                  <a:srgbClr val="054ADA"/>
                </a:solidFill>
                <a:ea typeface="IBM Plex Sans Regular" charset="0"/>
                <a:cs typeface="IBM Plex Sans Regular" charset="0"/>
                <a:hlinkClick r:id="rId3"/>
              </a:rPr>
              <a:t>/</a:t>
            </a:r>
            <a:r>
              <a:rPr lang="en-US" sz="1867" dirty="0" err="1">
                <a:solidFill>
                  <a:srgbClr val="054ADA"/>
                </a:solidFill>
                <a:ea typeface="IBM Plex Sans Regular" charset="0"/>
                <a:cs typeface="IBM Plex Sans Regular" charset="0"/>
                <a:hlinkClick r:id="rId3"/>
              </a:rPr>
              <a:t>watson</a:t>
            </a:r>
            <a:endParaRPr lang="en-US" sz="1867" dirty="0"/>
          </a:p>
        </p:txBody>
      </p:sp>
    </p:spTree>
    <p:extLst>
      <p:ext uri="{BB962C8B-B14F-4D97-AF65-F5344CB8AC3E}">
        <p14:creationId xmlns:p14="http://schemas.microsoft.com/office/powerpoint/2010/main" val="388494126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1_table">
    <p:spTree>
      <p:nvGrpSpPr>
        <p:cNvPr id="1" name=""/>
        <p:cNvGrpSpPr/>
        <p:nvPr/>
      </p:nvGrpSpPr>
      <p:grpSpPr>
        <a:xfrm>
          <a:off x="0" y="0"/>
          <a:ext cx="0" cy="0"/>
          <a:chOff x="0" y="0"/>
          <a:chExt cx="0" cy="0"/>
        </a:xfrm>
      </p:grpSpPr>
      <p:sp>
        <p:nvSpPr>
          <p:cNvPr id="245" name="Body Level One…"/>
          <p:cNvSpPr txBox="1">
            <a:spLocks noGrp="1"/>
          </p:cNvSpPr>
          <p:nvPr>
            <p:ph type="body" sz="quarter" idx="1"/>
          </p:nvPr>
        </p:nvSpPr>
        <p:spPr>
          <a:xfrm>
            <a:off x="304800" y="256033"/>
            <a:ext cx="2438400" cy="5878663"/>
          </a:xfrm>
          <a:prstGeom prst="rect">
            <a:avLst/>
          </a:prstGeom>
        </p:spPr>
        <p:txBody>
          <a:bodyPr>
            <a:normAutofit/>
          </a:bodyPr>
          <a:lstStyle>
            <a:lvl1pPr>
              <a:defRPr sz="2133"/>
            </a:lvl1pPr>
            <a:lvl2pPr marL="0" indent="0">
              <a:buSzTx/>
              <a:buNone/>
              <a:defRPr sz="2133"/>
            </a:lvl2pPr>
            <a:lvl3pPr marL="634004"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75422547"/>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73914" y="5428438"/>
            <a:ext cx="1082297" cy="1008940"/>
          </a:xfrm>
          <a:prstGeom prst="rect">
            <a:avLst/>
          </a:prstGeom>
        </p:spPr>
      </p:pic>
      <p:sp>
        <p:nvSpPr>
          <p:cNvPr id="10" name="Text Placeholder 9"/>
          <p:cNvSpPr>
            <a:spLocks noGrp="1"/>
          </p:cNvSpPr>
          <p:nvPr>
            <p:ph type="body" sz="quarter" idx="10" hasCustomPrompt="1"/>
          </p:nvPr>
        </p:nvSpPr>
        <p:spPr>
          <a:xfrm>
            <a:off x="304800" y="71969"/>
            <a:ext cx="11582400" cy="5063067"/>
          </a:xfrm>
        </p:spPr>
        <p:txBody>
          <a:bodyPr/>
          <a:lstStyle>
            <a:lvl1pPr>
              <a:defRPr sz="8800"/>
            </a:lvl1pPr>
            <a:lvl2pPr marL="230706" marR="0" indent="-230706" algn="l" defTabSz="609570" rtl="0" eaLnBrk="1" fontAlgn="auto" latinLnBrk="0" hangingPunct="1">
              <a:lnSpc>
                <a:spcPct val="100000"/>
              </a:lnSpc>
              <a:spcBef>
                <a:spcPts val="1467"/>
              </a:spcBef>
              <a:spcAft>
                <a:spcPts val="0"/>
              </a:spcAft>
              <a:buClrTx/>
              <a:buSzTx/>
              <a:buFont typeface="Arial"/>
              <a:buChar char="–"/>
              <a:tabLst/>
              <a:defRPr/>
            </a:lvl2pPr>
          </a:lstStyle>
          <a:p>
            <a:r>
              <a:rPr lang="en-US" dirty="0"/>
              <a:t>Click to edit Master title style</a:t>
            </a:r>
          </a:p>
        </p:txBody>
      </p:sp>
    </p:spTree>
    <p:extLst>
      <p:ext uri="{BB962C8B-B14F-4D97-AF65-F5344CB8AC3E}">
        <p14:creationId xmlns:p14="http://schemas.microsoft.com/office/powerpoint/2010/main" val="63212881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4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1" y="271709"/>
            <a:ext cx="5486401" cy="5972459"/>
          </a:xfrm>
        </p:spPr>
        <p:txBody>
          <a:bodyPr/>
          <a:lstStyle>
            <a:lvl1pPr>
              <a:lnSpc>
                <a:spcPct val="90000"/>
              </a:lnSpc>
              <a:defRPr sz="3200" b="0">
                <a:solidFill>
                  <a:schemeClr val="bg2"/>
                </a:solidFill>
              </a:defRPr>
            </a:lvl1pPr>
          </a:lstStyle>
          <a:p>
            <a:r>
              <a:rPr lang="en-US" dirty="0"/>
              <a:t>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781976" y="733131"/>
            <a:ext cx="7410027" cy="6124871"/>
          </a:xfrm>
          <a:prstGeom prst="rect">
            <a:avLst/>
          </a:prstGeom>
        </p:spPr>
      </p:pic>
      <p:pic>
        <p:nvPicPr>
          <p:cNvPr id="45" name="Picture 4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6301400"/>
            <a:ext cx="648227" cy="256035"/>
          </a:xfrm>
          <a:prstGeom prst="rect">
            <a:avLst/>
          </a:prstGeom>
        </p:spPr>
      </p:pic>
    </p:spTree>
    <p:extLst>
      <p:ext uri="{BB962C8B-B14F-4D97-AF65-F5344CB8AC3E}">
        <p14:creationId xmlns:p14="http://schemas.microsoft.com/office/powerpoint/2010/main" val="84572172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1" y="271709"/>
            <a:ext cx="5486401" cy="5972459"/>
          </a:xfrm>
        </p:spPr>
        <p:txBody>
          <a:bodyPr/>
          <a:lstStyle>
            <a:lvl1pPr>
              <a:lnSpc>
                <a:spcPct val="90000"/>
              </a:lnSpc>
              <a:defRPr sz="3200" b="0">
                <a:solidFill>
                  <a:schemeClr val="bg2"/>
                </a:solidFill>
              </a:defRPr>
            </a:lvl1pPr>
          </a:lstStyle>
          <a:p>
            <a:r>
              <a:rPr lang="en-US" dirty="0"/>
              <a:t>Title</a:t>
            </a:r>
          </a:p>
        </p:txBody>
      </p:sp>
      <p:pic>
        <p:nvPicPr>
          <p:cNvPr id="91" name="Picture 9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35450" y="5838082"/>
            <a:ext cx="755521" cy="704313"/>
          </a:xfrm>
          <a:prstGeom prst="rect">
            <a:avLst/>
          </a:prstGeom>
        </p:spPr>
      </p:pic>
      <p:pic>
        <p:nvPicPr>
          <p:cNvPr id="47" name="Picture 4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1" y="6151577"/>
            <a:ext cx="648227" cy="256035"/>
          </a:xfrm>
          <a:prstGeom prst="rect">
            <a:avLst/>
          </a:prstGeom>
        </p:spPr>
      </p:pic>
    </p:spTree>
    <p:extLst>
      <p:ext uri="{BB962C8B-B14F-4D97-AF65-F5344CB8AC3E}">
        <p14:creationId xmlns:p14="http://schemas.microsoft.com/office/powerpoint/2010/main" val="266371116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alpha val="20000"/>
                  </a:schemeClr>
                </a:solidFill>
              </a:defRPr>
            </a:lvl1pPr>
          </a:lstStyle>
          <a:p>
            <a:r>
              <a:rPr lang="en-US">
                <a:solidFill>
                  <a:srgbClr val="FFFFFF">
                    <a:alpha val="20000"/>
                  </a:srgbClr>
                </a:solidFill>
              </a:rPr>
              <a:t>© IBM 2018</a:t>
            </a:r>
          </a:p>
        </p:txBody>
      </p:sp>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31681" y="5851429"/>
            <a:ext cx="755521" cy="704313"/>
          </a:xfrm>
          <a:prstGeom prst="rect">
            <a:avLst/>
          </a:prstGeom>
        </p:spPr>
      </p:pic>
    </p:spTree>
    <p:extLst>
      <p:ext uri="{BB962C8B-B14F-4D97-AF65-F5344CB8AC3E}">
        <p14:creationId xmlns:p14="http://schemas.microsoft.com/office/powerpoint/2010/main" val="302793778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alpha val="20000"/>
                  </a:schemeClr>
                </a:solidFill>
              </a:defRPr>
            </a:lvl1pPr>
          </a:lstStyle>
          <a:p>
            <a:r>
              <a:rPr lang="en-US">
                <a:solidFill>
                  <a:srgbClr val="FFFFFF">
                    <a:alpha val="20000"/>
                  </a:srgbClr>
                </a:solidFill>
              </a:rPr>
              <a:t>© IBM 2018</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1415895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alpha val="20000"/>
                  </a:srgbClr>
                </a:solidFill>
              </a:rPr>
              <a:t>© IBM 2018</a:t>
            </a:r>
            <a:endParaRPr lang="en-US">
              <a:solidFill>
                <a:srgbClr val="FFFFFF">
                  <a:alpha val="20000"/>
                </a:srgbClr>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Edit Master text styles</a:t>
            </a:r>
          </a:p>
          <a:p>
            <a:pPr marL="0" marR="0" lvl="1"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Second level</a:t>
            </a:r>
          </a:p>
          <a:p>
            <a:pPr marL="0" marR="0" lvl="2"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Third level</a:t>
            </a:r>
          </a:p>
          <a:p>
            <a:pPr marL="0" marR="0" lvl="3"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Fourth level</a:t>
            </a:r>
          </a:p>
          <a:p>
            <a:pPr marL="0" marR="0" lvl="4"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Edit Master text styles</a:t>
            </a:r>
          </a:p>
          <a:p>
            <a:pPr marL="0" marR="0" lvl="1"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Second level</a:t>
            </a:r>
          </a:p>
          <a:p>
            <a:pPr marL="0" marR="0" lvl="2"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Third level</a:t>
            </a:r>
          </a:p>
          <a:p>
            <a:pPr marL="0" marR="0" lvl="3"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Fourth level</a:t>
            </a:r>
          </a:p>
          <a:p>
            <a:pPr marL="0" marR="0" lvl="4"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Fifth level</a:t>
            </a:r>
            <a:endParaRPr lang="en-US" dirty="0"/>
          </a:p>
        </p:txBody>
      </p:sp>
    </p:spTree>
    <p:extLst>
      <p:ext uri="{BB962C8B-B14F-4D97-AF65-F5344CB8AC3E}">
        <p14:creationId xmlns:p14="http://schemas.microsoft.com/office/powerpoint/2010/main" val="2377014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113111642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solidFill>
                  <a:srgbClr val="FFFFFF">
                    <a:alpha val="20000"/>
                  </a:srgbClr>
                </a:solidFill>
              </a:rPr>
              <a:t>© IBM 2018</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37055091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solidFill>
                  <a:srgbClr val="FFFFFF">
                    <a:alpha val="20000"/>
                  </a:srgbClr>
                </a:solidFill>
              </a:rPr>
              <a:t>© IBM 2018</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3629932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Tree>
    <p:extLst>
      <p:ext uri="{BB962C8B-B14F-4D97-AF65-F5344CB8AC3E}">
        <p14:creationId xmlns:p14="http://schemas.microsoft.com/office/powerpoint/2010/main" val="407674396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solidFill>
                  <a:srgbClr val="FFFFFF">
                    <a:alpha val="20000"/>
                  </a:srgbClr>
                </a:solidFill>
              </a:rPr>
              <a:t>© IBM 2018</a:t>
            </a:r>
          </a:p>
        </p:txBody>
      </p:sp>
    </p:spTree>
    <p:extLst>
      <p:ext uri="{BB962C8B-B14F-4D97-AF65-F5344CB8AC3E}">
        <p14:creationId xmlns:p14="http://schemas.microsoft.com/office/powerpoint/2010/main" val="154156281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20"/>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208052253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190831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46208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FFFFFF">
                    <a:alpha val="20000"/>
                  </a:srgbClr>
                </a:solidFill>
              </a:rPr>
              <a:t>© IBM 2018</a:t>
            </a:r>
          </a:p>
        </p:txBody>
      </p:sp>
      <p:sp>
        <p:nvSpPr>
          <p:cNvPr id="6" name="Content Placeholder 5"/>
          <p:cNvSpPr>
            <a:spLocks noGrp="1"/>
          </p:cNvSpPr>
          <p:nvPr>
            <p:ph sz="quarter" idx="12"/>
          </p:nvPr>
        </p:nvSpPr>
        <p:spPr>
          <a:xfrm>
            <a:off x="304800" y="1327360"/>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315866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830307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0108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167592139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71227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044916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302125683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Tree>
    <p:extLst>
      <p:ext uri="{BB962C8B-B14F-4D97-AF65-F5344CB8AC3E}">
        <p14:creationId xmlns:p14="http://schemas.microsoft.com/office/powerpoint/2010/main" val="95131499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Tree>
    <p:extLst>
      <p:ext uri="{BB962C8B-B14F-4D97-AF65-F5344CB8AC3E}">
        <p14:creationId xmlns:p14="http://schemas.microsoft.com/office/powerpoint/2010/main" val="304674991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Tree>
    <p:extLst>
      <p:ext uri="{BB962C8B-B14F-4D97-AF65-F5344CB8AC3E}">
        <p14:creationId xmlns:p14="http://schemas.microsoft.com/office/powerpoint/2010/main" val="154084665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213071712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2"/>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7905408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7053821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6752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500"/>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97289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72197530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1083175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062054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080614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689285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18770460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5" indent="-156625">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870492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Tree>
    <p:extLst>
      <p:ext uri="{BB962C8B-B14F-4D97-AF65-F5344CB8AC3E}">
        <p14:creationId xmlns:p14="http://schemas.microsoft.com/office/powerpoint/2010/main" val="404617998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Tree>
    <p:extLst>
      <p:ext uri="{BB962C8B-B14F-4D97-AF65-F5344CB8AC3E}">
        <p14:creationId xmlns:p14="http://schemas.microsoft.com/office/powerpoint/2010/main" val="52557039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685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203102141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alpha val="20000"/>
                  </a:srgbClr>
                </a:solidFill>
              </a:rPr>
              <a:t>© IBM 2018</a:t>
            </a:r>
            <a:endParaRPr lang="en-US">
              <a:solidFill>
                <a:srgbClr val="FFFFFF">
                  <a:alpha val="20000"/>
                </a:srgbClr>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303" algn="dec"/>
              </a:tabLst>
              <a:defRPr sz="1467"/>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Edit Master text styles</a:t>
            </a:r>
          </a:p>
        </p:txBody>
      </p:sp>
    </p:spTree>
    <p:extLst>
      <p:ext uri="{BB962C8B-B14F-4D97-AF65-F5344CB8AC3E}">
        <p14:creationId xmlns:p14="http://schemas.microsoft.com/office/powerpoint/2010/main" val="389274124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35300" y="2948528"/>
            <a:ext cx="3921403" cy="488504"/>
          </a:xfrm>
          <a:prstGeom prst="rect">
            <a:avLst/>
          </a:prstGeom>
        </p:spPr>
      </p:pic>
      <p:sp>
        <p:nvSpPr>
          <p:cNvPr id="3" name="Title 4"/>
          <p:cNvSpPr txBox="1">
            <a:spLocks/>
          </p:cNvSpPr>
          <p:nvPr userDrawn="1"/>
        </p:nvSpPr>
        <p:spPr>
          <a:xfrm>
            <a:off x="3352800" y="3192780"/>
            <a:ext cx="5486400" cy="108712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867" dirty="0">
                <a:solidFill>
                  <a:srgbClr val="FFFFFF"/>
                </a:solidFill>
              </a:rPr>
            </a:br>
            <a:br>
              <a:rPr lang="en-US" sz="1867" dirty="0">
                <a:solidFill>
                  <a:srgbClr val="FFFFFF"/>
                </a:solidFill>
              </a:rPr>
            </a:br>
            <a:r>
              <a:rPr lang="en-US" sz="1867" dirty="0">
                <a:solidFill>
                  <a:srgbClr val="FFFFFF"/>
                </a:solidFill>
              </a:rPr>
              <a:t>Get started today </a:t>
            </a:r>
            <a:r>
              <a:rPr lang="en-US" sz="1867" dirty="0">
                <a:solidFill>
                  <a:srgbClr val="054ADA"/>
                </a:solidFill>
                <a:hlinkClick r:id="rId3"/>
              </a:rPr>
              <a:t>www.</a:t>
            </a:r>
            <a:r>
              <a:rPr lang="en-US" sz="1867" dirty="0">
                <a:solidFill>
                  <a:srgbClr val="054ADA"/>
                </a:solidFill>
                <a:ea typeface="IBM Plex Sans Regular" charset="0"/>
                <a:cs typeface="IBM Plex Sans Regular" charset="0"/>
                <a:hlinkClick r:id="rId3"/>
              </a:rPr>
              <a:t>ibm.com/watson/box</a:t>
            </a:r>
            <a:endParaRPr lang="en-US" sz="1867" dirty="0">
              <a:solidFill>
                <a:srgbClr val="054ADA"/>
              </a:solidFill>
              <a:ea typeface="IBM Plex Sans Regular" charset="0"/>
              <a:cs typeface="IBM Plex Sans Regular" charset="0"/>
            </a:endParaRPr>
          </a:p>
          <a:p>
            <a:pPr algn="ctr"/>
            <a:endParaRPr lang="en-US" sz="1867" dirty="0">
              <a:solidFill>
                <a:srgbClr val="FFFFFF"/>
              </a:solidFill>
            </a:endParaRPr>
          </a:p>
        </p:txBody>
      </p:sp>
    </p:spTree>
    <p:extLst>
      <p:ext uri="{BB962C8B-B14F-4D97-AF65-F5344CB8AC3E}">
        <p14:creationId xmlns:p14="http://schemas.microsoft.com/office/powerpoint/2010/main" val="286178160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359151" y="7529576"/>
            <a:ext cx="1219200" cy="268224"/>
          </a:xfrm>
          <a:prstGeom prst="rect">
            <a:avLst/>
          </a:prstGeom>
        </p:spPr>
        <p:txBody>
          <a:bodyPr/>
          <a:lstStyle/>
          <a:p>
            <a:r>
              <a:rPr lang="en-US">
                <a:solidFill>
                  <a:srgbClr val="000000"/>
                </a:solidFill>
              </a:rPr>
              <a:t>Presentation Title</a:t>
            </a:r>
          </a:p>
          <a:p>
            <a:fld id="{A54D88A9-9A50-479F-BEA4-4E7DD436D170}" type="datetime1">
              <a:rPr lang="en-US" smtClean="0">
                <a:solidFill>
                  <a:srgbClr val="000000"/>
                </a:solidFill>
              </a:rPr>
              <a:pPr/>
              <a:t>7/22/20</a:t>
            </a:fld>
            <a:endParaRPr lang="en-US" dirty="0">
              <a:solidFill>
                <a:srgbClr val="000000"/>
              </a:solidFill>
            </a:endParaRPr>
          </a:p>
        </p:txBody>
      </p:sp>
      <p:sp>
        <p:nvSpPr>
          <p:cNvPr id="4" name="Footer Placeholder 3"/>
          <p:cNvSpPr>
            <a:spLocks noGrp="1"/>
          </p:cNvSpPr>
          <p:nvPr>
            <p:ph type="ftr" sz="quarter" idx="11"/>
          </p:nvPr>
        </p:nvSpPr>
        <p:spPr>
          <a:xfrm>
            <a:off x="2006600" y="7529576"/>
            <a:ext cx="914400" cy="268224"/>
          </a:xfrm>
        </p:spPr>
        <p:txBody>
          <a:bodyPr/>
          <a:lstStyle/>
          <a:p>
            <a:r>
              <a:rPr lang="en-US">
                <a:solidFill>
                  <a:srgbClr val="FFFFFF">
                    <a:alpha val="20000"/>
                  </a:srgbClr>
                </a:solidFill>
              </a:rPr>
              <a:t>IBM</a:t>
            </a:r>
            <a:endParaRPr lang="en-US" dirty="0">
              <a:solidFill>
                <a:srgbClr val="FFFFFF">
                  <a:alpha val="20000"/>
                </a:srgbClr>
              </a:solidFill>
            </a:endParaRPr>
          </a:p>
        </p:txBody>
      </p:sp>
      <p:sp>
        <p:nvSpPr>
          <p:cNvPr id="5" name="Slide Number Placeholder 4"/>
          <p:cNvSpPr>
            <a:spLocks noGrp="1"/>
          </p:cNvSpPr>
          <p:nvPr>
            <p:ph type="sldNum" sz="quarter" idx="12"/>
          </p:nvPr>
        </p:nvSpPr>
        <p:spPr>
          <a:xfrm>
            <a:off x="337976" y="7530012"/>
            <a:ext cx="609600" cy="268224"/>
          </a:xfrm>
        </p:spPr>
        <p:txBody>
          <a:bodyPr/>
          <a:lstStyle/>
          <a:p>
            <a:r>
              <a:rPr lang="en-US">
                <a:solidFill>
                  <a:srgbClr val="FFFFFF"/>
                </a:solidFill>
              </a:rPr>
              <a:t>Page </a:t>
            </a:r>
            <a:fld id="{E4DBDE34-E9B5-E04F-B662-69720E4BCB53}" type="slidenum">
              <a:rPr lang="en-US" smtClean="0">
                <a:solidFill>
                  <a:srgbClr val="FFFFFF"/>
                </a:solidFill>
              </a:rPr>
              <a:pPr/>
              <a:t>‹#›</a:t>
            </a:fld>
            <a:endParaRPr lang="en-US" dirty="0">
              <a:solidFill>
                <a:srgbClr val="FFFFFF"/>
              </a:solidFill>
            </a:endParaRPr>
          </a:p>
        </p:txBody>
      </p:sp>
      <p:pic>
        <p:nvPicPr>
          <p:cNvPr id="6" name="Picture 5"/>
          <p:cNvPicPr>
            <a:picLocks noChangeAspect="1"/>
          </p:cNvPicPr>
          <p:nvPr userDrawn="1"/>
        </p:nvPicPr>
        <p:blipFill>
          <a:blip r:embed="rId2"/>
          <a:stretch>
            <a:fillRect/>
          </a:stretch>
        </p:blipFill>
        <p:spPr>
          <a:xfrm>
            <a:off x="4932848" y="2953164"/>
            <a:ext cx="2326309" cy="951672"/>
          </a:xfrm>
          <a:prstGeom prst="rect">
            <a:avLst/>
          </a:prstGeom>
        </p:spPr>
      </p:pic>
    </p:spTree>
    <p:extLst>
      <p:ext uri="{BB962C8B-B14F-4D97-AF65-F5344CB8AC3E}">
        <p14:creationId xmlns:p14="http://schemas.microsoft.com/office/powerpoint/2010/main" val="28096229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08 Title/Text only (standard siz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FFFFFF">
                    <a:alpha val="20000"/>
                  </a:srgbClr>
                </a:solidFill>
              </a:rPr>
              <a:t>© Copyright IBM Corporation 2016 </a:t>
            </a:r>
            <a:endParaRPr lang="en-US">
              <a:solidFill>
                <a:srgbClr val="FFFFFF">
                  <a:alpha val="20000"/>
                </a:srgbClr>
              </a:solidFill>
            </a:endParaRPr>
          </a:p>
        </p:txBody>
      </p:sp>
      <p:sp>
        <p:nvSpPr>
          <p:cNvPr id="5" name="Slide Number Placeholder 4"/>
          <p:cNvSpPr>
            <a:spLocks noGrp="1"/>
          </p:cNvSpPr>
          <p:nvPr>
            <p:ph type="sldNum" sz="quarter" idx="12"/>
          </p:nvPr>
        </p:nvSpPr>
        <p:spPr/>
        <p:txBody>
          <a:bodyPr/>
          <a:lstStyle/>
          <a:p>
            <a:fld id="{E4DBDE34-E9B5-E04F-B662-69720E4BCB53}" type="slidenum">
              <a:rPr lang="en-US" smtClean="0">
                <a:solidFill>
                  <a:srgbClr val="FFFFFF"/>
                </a:solidFill>
              </a:rPr>
              <a:pPr/>
              <a:t>‹#›</a:t>
            </a:fld>
            <a:endParaRPr lang="en-US">
              <a:solidFill>
                <a:srgbClr val="FFFFFF"/>
              </a:solidFill>
            </a:endParaRPr>
          </a:p>
        </p:txBody>
      </p:sp>
      <p:sp>
        <p:nvSpPr>
          <p:cNvPr id="6" name="Title 5"/>
          <p:cNvSpPr>
            <a:spLocks noGrp="1"/>
          </p:cNvSpPr>
          <p:nvPr>
            <p:ph type="title"/>
          </p:nvPr>
        </p:nvSpPr>
        <p:spPr>
          <a:xfrm>
            <a:off x="302683" y="239184"/>
            <a:ext cx="5730240" cy="5791200"/>
          </a:xfrm>
        </p:spPr>
        <p:txBody>
          <a:bodyPr/>
          <a:lstStyle/>
          <a:p>
            <a:r>
              <a:rPr lang="en-US"/>
              <a:t>Click to edit Master title style</a:t>
            </a:r>
            <a:endParaRPr lang="en-US" dirty="0"/>
          </a:p>
        </p:txBody>
      </p:sp>
    </p:spTree>
    <p:extLst>
      <p:ext uri="{BB962C8B-B14F-4D97-AF65-F5344CB8AC3E}">
        <p14:creationId xmlns:p14="http://schemas.microsoft.com/office/powerpoint/2010/main" val="326721239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21" name="Shape 21"/>
          <p:cNvSpPr>
            <a:spLocks noGrp="1"/>
          </p:cNvSpPr>
          <p:nvPr>
            <p:ph type="title"/>
          </p:nvPr>
        </p:nvSpPr>
        <p:spPr>
          <a:xfrm>
            <a:off x="304800" y="166625"/>
            <a:ext cx="5486400" cy="5991671"/>
          </a:xfrm>
          <a:prstGeom prst="rect">
            <a:avLst/>
          </a:prstGeom>
        </p:spPr>
        <p:txBody>
          <a:bodyPr>
            <a:normAutofit/>
          </a:bodyPr>
          <a:lstStyle/>
          <a:p>
            <a:r>
              <a:t>Title Text</a:t>
            </a:r>
          </a:p>
        </p:txBody>
      </p:sp>
    </p:spTree>
    <p:extLst>
      <p:ext uri="{BB962C8B-B14F-4D97-AF65-F5344CB8AC3E}">
        <p14:creationId xmlns:p14="http://schemas.microsoft.com/office/powerpoint/2010/main" val="3761713703"/>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38" name="Shape 38"/>
          <p:cNvSpPr>
            <a:spLocks noGrp="1"/>
          </p:cNvSpPr>
          <p:nvPr>
            <p:ph type="title"/>
          </p:nvPr>
        </p:nvSpPr>
        <p:spPr>
          <a:xfrm>
            <a:off x="304800" y="237067"/>
            <a:ext cx="5486400" cy="1338411"/>
          </a:xfrm>
          <a:prstGeom prst="rect">
            <a:avLst/>
          </a:prstGeom>
        </p:spPr>
        <p:txBody>
          <a:bodyPr>
            <a:normAutofit/>
          </a:bodyPr>
          <a:lstStyle>
            <a:lvl1pPr>
              <a:defRPr sz="2133"/>
            </a:lvl1pPr>
          </a:lstStyle>
          <a:p>
            <a:r>
              <a:t>Title Text</a:t>
            </a:r>
          </a:p>
        </p:txBody>
      </p:sp>
      <p:sp>
        <p:nvSpPr>
          <p:cNvPr id="39" name="Shape 39"/>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40" name="Shape 40"/>
          <p:cNvSpPr>
            <a:spLocks noGrp="1"/>
          </p:cNvSpPr>
          <p:nvPr>
            <p:ph type="body" sz="half" idx="1"/>
          </p:nvPr>
        </p:nvSpPr>
        <p:spPr>
          <a:xfrm>
            <a:off x="304800" y="1767841"/>
            <a:ext cx="5486400" cy="4145281"/>
          </a:xfrm>
          <a:prstGeom prst="rect">
            <a:avLst/>
          </a:prstGeom>
        </p:spPr>
        <p:txBody>
          <a:bodyPr>
            <a:normAutofit/>
          </a:bodyPr>
          <a:lstStyle>
            <a:lvl1pPr>
              <a:lnSpc>
                <a:spcPct val="90000"/>
              </a:lnSpc>
              <a:spcBef>
                <a:spcPts val="0"/>
              </a:spcBef>
              <a:defRPr sz="12800" b="1"/>
            </a:lvl1pPr>
            <a:lvl2pPr marL="1582022" indent="-1582022">
              <a:lnSpc>
                <a:spcPct val="90000"/>
              </a:lnSpc>
              <a:spcBef>
                <a:spcPts val="0"/>
              </a:spcBef>
              <a:defRPr sz="12800" b="1"/>
            </a:lvl2pPr>
            <a:lvl3pPr marL="1880464" indent="-1582022">
              <a:lnSpc>
                <a:spcPct val="90000"/>
              </a:lnSpc>
              <a:spcBef>
                <a:spcPts val="0"/>
              </a:spcBef>
              <a:defRPr sz="12800" b="1"/>
            </a:lvl3pPr>
            <a:lvl4pPr marL="2148060" indent="-1538475">
              <a:lnSpc>
                <a:spcPct val="90000"/>
              </a:lnSpc>
              <a:spcBef>
                <a:spcPts val="0"/>
              </a:spcBef>
              <a:defRPr sz="12800" b="1"/>
            </a:lvl4pPr>
            <a:lvl5pPr marL="2422317" indent="-1582022">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572248718"/>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47" name="Shape 47"/>
          <p:cNvSpPr>
            <a:spLocks noGrp="1"/>
          </p:cNvSpPr>
          <p:nvPr>
            <p:ph type="title"/>
          </p:nvPr>
        </p:nvSpPr>
        <p:spPr>
          <a:xfrm>
            <a:off x="304800" y="237067"/>
            <a:ext cx="5486400" cy="1338411"/>
          </a:xfrm>
          <a:prstGeom prst="rect">
            <a:avLst/>
          </a:prstGeom>
        </p:spPr>
        <p:txBody>
          <a:bodyPr>
            <a:normAutofit/>
          </a:bodyPr>
          <a:lstStyle>
            <a:lvl1pPr>
              <a:defRPr sz="2133"/>
            </a:lvl1pPr>
          </a:lstStyle>
          <a:p>
            <a:r>
              <a:t>Title Text</a:t>
            </a:r>
          </a:p>
        </p:txBody>
      </p:sp>
      <p:sp>
        <p:nvSpPr>
          <p:cNvPr id="48" name="Shape 48"/>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49" name="Shape 49"/>
          <p:cNvSpPr>
            <a:spLocks noGrp="1"/>
          </p:cNvSpPr>
          <p:nvPr>
            <p:ph type="body" sz="half" idx="1"/>
          </p:nvPr>
        </p:nvSpPr>
        <p:spPr>
          <a:xfrm>
            <a:off x="304800" y="1761068"/>
            <a:ext cx="5486400" cy="4145281"/>
          </a:xfrm>
          <a:prstGeom prst="rect">
            <a:avLst/>
          </a:prstGeom>
        </p:spPr>
        <p:txBody>
          <a:bodyPr>
            <a:normAutofit/>
          </a:bodyPr>
          <a:lstStyle>
            <a:lvl1pPr>
              <a:lnSpc>
                <a:spcPct val="90000"/>
              </a:lnSpc>
              <a:spcBef>
                <a:spcPts val="0"/>
              </a:spcBef>
              <a:defRPr sz="12800" b="1"/>
            </a:lvl1pPr>
            <a:lvl2pPr marL="1582022" indent="-1582022">
              <a:lnSpc>
                <a:spcPct val="90000"/>
              </a:lnSpc>
              <a:spcBef>
                <a:spcPts val="0"/>
              </a:spcBef>
              <a:defRPr sz="12800" b="1"/>
            </a:lvl2pPr>
            <a:lvl3pPr marL="1880464" indent="-1582022">
              <a:lnSpc>
                <a:spcPct val="90000"/>
              </a:lnSpc>
              <a:spcBef>
                <a:spcPts val="0"/>
              </a:spcBef>
              <a:defRPr sz="12800" b="1"/>
            </a:lvl3pPr>
            <a:lvl4pPr marL="2148060" indent="-1538475">
              <a:lnSpc>
                <a:spcPct val="90000"/>
              </a:lnSpc>
              <a:spcBef>
                <a:spcPts val="0"/>
              </a:spcBef>
              <a:defRPr sz="12800" b="1"/>
            </a:lvl4pPr>
            <a:lvl5pPr marL="2422317" indent="-1582022">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
        <p:nvSpPr>
          <p:cNvPr id="50" name="Shape 50" descr="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1880241363"/>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73" name="Shape 73"/>
          <p:cNvSpPr>
            <a:spLocks noGrp="1"/>
          </p:cNvSpPr>
          <p:nvPr>
            <p:ph type="title"/>
          </p:nvPr>
        </p:nvSpPr>
        <p:spPr>
          <a:xfrm>
            <a:off x="304800" y="457201"/>
            <a:ext cx="5486400" cy="5770735"/>
          </a:xfrm>
          <a:prstGeom prst="rect">
            <a:avLst/>
          </a:prstGeom>
        </p:spPr>
        <p:txBody>
          <a:bodyPr>
            <a:normAutofit/>
          </a:bodyPr>
          <a:lstStyle/>
          <a:p>
            <a:r>
              <a:t>Title Text</a:t>
            </a:r>
          </a:p>
        </p:txBody>
      </p:sp>
      <p:sp>
        <p:nvSpPr>
          <p:cNvPr id="74" name="Shape 74"/>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75" name="Shape 75"/>
          <p:cNvSpPr>
            <a:spLocks noGrp="1"/>
          </p:cNvSpPr>
          <p:nvPr>
            <p:ph type="body" sz="half" idx="1"/>
          </p:nvPr>
        </p:nvSpPr>
        <p:spPr>
          <a:xfrm>
            <a:off x="6400800" y="658369"/>
            <a:ext cx="5486400" cy="559964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Shape 76" descr="Text Placeholder 11"/>
          <p:cNvSpPr>
            <a:spLocks noGrp="1"/>
          </p:cNvSpPr>
          <p:nvPr>
            <p:ph type="body" sz="quarter" idx="13"/>
          </p:nvPr>
        </p:nvSpPr>
        <p:spPr>
          <a:xfrm>
            <a:off x="304800" y="267417"/>
            <a:ext cx="5486400" cy="400052"/>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764670572"/>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83" name="Shape 83"/>
          <p:cNvSpPr>
            <a:spLocks noGrp="1"/>
          </p:cNvSpPr>
          <p:nvPr>
            <p:ph type="title"/>
          </p:nvPr>
        </p:nvSpPr>
        <p:spPr>
          <a:xfrm>
            <a:off x="304800" y="169334"/>
            <a:ext cx="5486400" cy="1279145"/>
          </a:xfrm>
          <a:prstGeom prst="rect">
            <a:avLst/>
          </a:prstGeom>
        </p:spPr>
        <p:txBody>
          <a:bodyPr>
            <a:normAutofit/>
          </a:bodyPr>
          <a:lstStyle/>
          <a:p>
            <a:r>
              <a:t>Title Text</a:t>
            </a:r>
          </a:p>
        </p:txBody>
      </p:sp>
      <p:sp>
        <p:nvSpPr>
          <p:cNvPr id="84" name="Shape 84"/>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85" name="Shape 85"/>
          <p:cNvSpPr>
            <a:spLocks noGrp="1"/>
          </p:cNvSpPr>
          <p:nvPr>
            <p:ph type="body" sz="half" idx="1"/>
          </p:nvPr>
        </p:nvSpPr>
        <p:spPr>
          <a:xfrm>
            <a:off x="304800" y="1499616"/>
            <a:ext cx="5486400" cy="4781129"/>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Shape 86" descr="Text Placeholder 9"/>
          <p:cNvSpPr>
            <a:spLocks noGrp="1"/>
          </p:cNvSpPr>
          <p:nvPr>
            <p:ph type="body" sz="half" idx="13"/>
          </p:nvPr>
        </p:nvSpPr>
        <p:spPr>
          <a:xfrm>
            <a:off x="6400800" y="1499616"/>
            <a:ext cx="5486400" cy="4781129"/>
          </a:xfrm>
          <a:prstGeom prst="rect">
            <a:avLst/>
          </a:prstGeom>
        </p:spPr>
        <p:txBody>
          <a:bodyPr>
            <a:normAutofit/>
          </a:bodyPr>
          <a:lstStyle>
            <a:lvl1pPr>
              <a:spcBef>
                <a:spcPts val="0"/>
              </a:spcBef>
              <a:defRPr/>
            </a:lvl1pPr>
          </a:lstStyle>
          <a:p>
            <a:pPr>
              <a:spcBef>
                <a:spcPts val="0"/>
              </a:spcBef>
            </a:pPr>
            <a:endParaRPr/>
          </a:p>
        </p:txBody>
      </p:sp>
    </p:spTree>
    <p:extLst>
      <p:ext uri="{BB962C8B-B14F-4D97-AF65-F5344CB8AC3E}">
        <p14:creationId xmlns:p14="http://schemas.microsoft.com/office/powerpoint/2010/main" val="3206422303"/>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93" name="Shape 93"/>
          <p:cNvSpPr>
            <a:spLocks noGrp="1"/>
          </p:cNvSpPr>
          <p:nvPr>
            <p:ph type="title"/>
          </p:nvPr>
        </p:nvSpPr>
        <p:spPr>
          <a:xfrm>
            <a:off x="304800" y="457201"/>
            <a:ext cx="8534400" cy="853441"/>
          </a:xfrm>
          <a:prstGeom prst="rect">
            <a:avLst/>
          </a:prstGeom>
        </p:spPr>
        <p:txBody>
          <a:bodyPr>
            <a:normAutofit/>
          </a:bodyPr>
          <a:lstStyle/>
          <a:p>
            <a:r>
              <a:t>Title Text</a:t>
            </a:r>
          </a:p>
        </p:txBody>
      </p:sp>
      <p:sp>
        <p:nvSpPr>
          <p:cNvPr id="94" name="Shape 94"/>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95" name="Shape 95"/>
          <p:cNvSpPr>
            <a:spLocks noGrp="1"/>
          </p:cNvSpPr>
          <p:nvPr>
            <p:ph type="body" sz="half" idx="1"/>
          </p:nvPr>
        </p:nvSpPr>
        <p:spPr>
          <a:xfrm>
            <a:off x="6400800" y="1457959"/>
            <a:ext cx="5486400" cy="4786211"/>
          </a:xfrm>
          <a:prstGeom prst="rect">
            <a:avLst/>
          </a:prstGeom>
        </p:spPr>
        <p:txBody>
          <a:bodyPr>
            <a:normAutofit/>
          </a:bodyPr>
          <a:lstStyle>
            <a:lvl1pPr>
              <a:defRPr sz="2133"/>
            </a:lvl1pPr>
            <a:lvl2pPr marL="263669" indent="-263669">
              <a:defRPr sz="2133"/>
            </a:lvl2pPr>
            <a:lvl3pPr marL="562111" indent="-263669">
              <a:defRPr sz="2133"/>
            </a:lvl3pPr>
            <a:lvl4pPr marL="865997" indent="-256412">
              <a:defRPr sz="2133"/>
            </a:lvl4pPr>
            <a:lvl5pPr marL="1103964" indent="-263669">
              <a:defRPr sz="2133"/>
            </a:lvl5pPr>
          </a:lstStyle>
          <a:p>
            <a:r>
              <a:t>Body Level One</a:t>
            </a:r>
          </a:p>
          <a:p>
            <a:pPr lvl="1"/>
            <a:r>
              <a:t>Body Level Two</a:t>
            </a:r>
          </a:p>
          <a:p>
            <a:pPr lvl="2"/>
            <a:r>
              <a:t>Body Level Three</a:t>
            </a:r>
          </a:p>
          <a:p>
            <a:pPr lvl="3"/>
            <a:r>
              <a:t>Body Level Four</a:t>
            </a:r>
          </a:p>
          <a:p>
            <a:pPr lvl="4"/>
            <a:r>
              <a:t>Body Level Five</a:t>
            </a:r>
          </a:p>
        </p:txBody>
      </p:sp>
      <p:sp>
        <p:nvSpPr>
          <p:cNvPr id="96" name="Shape 96"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97" name="Shape 97" descr="Text Placeholder 6"/>
          <p:cNvSpPr>
            <a:spLocks noGrp="1"/>
          </p:cNvSpPr>
          <p:nvPr>
            <p:ph type="body" sz="half" idx="14"/>
          </p:nvPr>
        </p:nvSpPr>
        <p:spPr>
          <a:xfrm>
            <a:off x="304800" y="1457959"/>
            <a:ext cx="5486400" cy="4786208"/>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411273154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297497416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104" name="Shape 104"/>
          <p:cNvSpPr>
            <a:spLocks noGrp="1"/>
          </p:cNvSpPr>
          <p:nvPr>
            <p:ph type="title"/>
          </p:nvPr>
        </p:nvSpPr>
        <p:spPr>
          <a:xfrm>
            <a:off x="304800" y="169334"/>
            <a:ext cx="5486400" cy="669545"/>
          </a:xfrm>
          <a:prstGeom prst="rect">
            <a:avLst/>
          </a:prstGeom>
        </p:spPr>
        <p:txBody>
          <a:bodyPr>
            <a:normAutofit/>
          </a:bodyPr>
          <a:lstStyle/>
          <a:p>
            <a:r>
              <a:t>Title Text</a:t>
            </a:r>
          </a:p>
        </p:txBody>
      </p:sp>
      <p:sp>
        <p:nvSpPr>
          <p:cNvPr id="105" name="Shape 105"/>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106" name="Shape 106"/>
          <p:cNvSpPr>
            <a:spLocks noGrp="1"/>
          </p:cNvSpPr>
          <p:nvPr>
            <p:ph type="body" sz="half" idx="1"/>
          </p:nvPr>
        </p:nvSpPr>
        <p:spPr>
          <a:xfrm>
            <a:off x="304800" y="1303867"/>
            <a:ext cx="5486400" cy="4916811"/>
          </a:xfrm>
          <a:prstGeom prst="rect">
            <a:avLst/>
          </a:prstGeom>
        </p:spPr>
        <p:txBody>
          <a:bodyPr>
            <a:normAutofit/>
          </a:bodyPr>
          <a:lstStyle>
            <a:lvl1pPr>
              <a:defRPr sz="3200"/>
            </a:lvl1pPr>
            <a:lvl2pPr marL="395505" indent="-395505">
              <a:defRPr sz="3200"/>
            </a:lvl2pPr>
            <a:lvl3pPr marL="693947" indent="-395505">
              <a:defRPr sz="3200"/>
            </a:lvl3pPr>
            <a:lvl4pPr marL="994203" indent="-384618">
              <a:defRPr sz="3200"/>
            </a:lvl4pPr>
            <a:lvl5pPr marL="1235800" indent="-395505">
              <a:defRPr sz="3200"/>
            </a:lvl5pPr>
          </a:lstStyle>
          <a:p>
            <a:r>
              <a:t>Body Level One</a:t>
            </a:r>
          </a:p>
          <a:p>
            <a:pPr lvl="1"/>
            <a:r>
              <a:t>Body Level Two</a:t>
            </a:r>
          </a:p>
          <a:p>
            <a:pPr lvl="2"/>
            <a:r>
              <a:t>Body Level Three</a:t>
            </a:r>
          </a:p>
          <a:p>
            <a:pPr lvl="3"/>
            <a:r>
              <a:t>Body Level Four</a:t>
            </a:r>
          </a:p>
          <a:p>
            <a:pPr lvl="4"/>
            <a:r>
              <a:t>Body Level Five</a:t>
            </a:r>
          </a:p>
        </p:txBody>
      </p:sp>
      <p:sp>
        <p:nvSpPr>
          <p:cNvPr id="107" name="Shape 107" descr="Footer Placeholder 2"/>
          <p:cNvSpPr/>
          <p:nvPr/>
        </p:nvSpPr>
        <p:spPr>
          <a:xfrm>
            <a:off x="304800" y="6465191"/>
            <a:ext cx="8534400" cy="12311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600">
                <a:solidFill>
                  <a:srgbClr val="FFFFFF"/>
                </a:solidFill>
              </a:defRPr>
            </a:lvl1pPr>
          </a:lstStyle>
          <a:p>
            <a:pPr defTabSz="914377" hangingPunct="0"/>
            <a:r>
              <a:rPr sz="800" kern="0">
                <a:latin typeface="IBM Plex Sans"/>
                <a:ea typeface="IBM Plex Sans"/>
                <a:cs typeface="IBM Plex Sans"/>
                <a:sym typeface="IBM Plex Sans"/>
              </a:rPr>
              <a:t>Group Name / DOC ID / Month XX, 2017 / © 2017 IBM Corporation</a:t>
            </a:r>
          </a:p>
        </p:txBody>
      </p:sp>
    </p:spTree>
    <p:extLst>
      <p:ext uri="{BB962C8B-B14F-4D97-AF65-F5344CB8AC3E}">
        <p14:creationId xmlns:p14="http://schemas.microsoft.com/office/powerpoint/2010/main" val="591243212"/>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14" name="Shape 114"/>
          <p:cNvSpPr>
            <a:spLocks noGrp="1"/>
          </p:cNvSpPr>
          <p:nvPr>
            <p:ph type="title"/>
          </p:nvPr>
        </p:nvSpPr>
        <p:spPr>
          <a:xfrm>
            <a:off x="304800" y="457201"/>
            <a:ext cx="8534400" cy="853441"/>
          </a:xfrm>
          <a:prstGeom prst="rect">
            <a:avLst/>
          </a:prstGeom>
        </p:spPr>
        <p:txBody>
          <a:bodyPr>
            <a:normAutofit/>
          </a:bodyPr>
          <a:lstStyle/>
          <a:p>
            <a:r>
              <a:t>Title Text</a:t>
            </a:r>
          </a:p>
        </p:txBody>
      </p:sp>
      <p:sp>
        <p:nvSpPr>
          <p:cNvPr id="115" name="Shape 115"/>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116" name="Shape 116"/>
          <p:cNvSpPr>
            <a:spLocks noGrp="1"/>
          </p:cNvSpPr>
          <p:nvPr>
            <p:ph type="body" sz="quarter" idx="1"/>
          </p:nvPr>
        </p:nvSpPr>
        <p:spPr>
          <a:xfrm>
            <a:off x="6400800" y="1457959"/>
            <a:ext cx="2438400" cy="4786207"/>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117" name="Shape 117"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118" name="Shape 118" descr="Text Placeholder 6"/>
          <p:cNvSpPr>
            <a:spLocks noGrp="1"/>
          </p:cNvSpPr>
          <p:nvPr>
            <p:ph type="body" sz="quarter" idx="14"/>
          </p:nvPr>
        </p:nvSpPr>
        <p:spPr>
          <a:xfrm>
            <a:off x="304800" y="1457959"/>
            <a:ext cx="2438400" cy="4786207"/>
          </a:xfrm>
          <a:prstGeom prst="rect">
            <a:avLst/>
          </a:prstGeom>
        </p:spPr>
        <p:txBody>
          <a:bodyPr>
            <a:normAutofit/>
          </a:bodyPr>
          <a:lstStyle/>
          <a:p>
            <a:pPr>
              <a:defRPr sz="1600"/>
            </a:pPr>
            <a:endParaRPr/>
          </a:p>
        </p:txBody>
      </p:sp>
      <p:sp>
        <p:nvSpPr>
          <p:cNvPr id="119" name="Shape 119" descr="Text Placeholder 7"/>
          <p:cNvSpPr>
            <a:spLocks noGrp="1"/>
          </p:cNvSpPr>
          <p:nvPr>
            <p:ph type="body" sz="quarter" idx="15"/>
          </p:nvPr>
        </p:nvSpPr>
        <p:spPr>
          <a:xfrm>
            <a:off x="3352800" y="1457959"/>
            <a:ext cx="2438400" cy="4786207"/>
          </a:xfrm>
          <a:prstGeom prst="rect">
            <a:avLst/>
          </a:prstGeom>
        </p:spPr>
        <p:txBody>
          <a:bodyPr>
            <a:normAutofit/>
          </a:bodyPr>
          <a:lstStyle/>
          <a:p>
            <a:pPr>
              <a:defRPr sz="1600"/>
            </a:pPr>
            <a:endParaRPr/>
          </a:p>
        </p:txBody>
      </p:sp>
      <p:sp>
        <p:nvSpPr>
          <p:cNvPr id="120" name="Shape 120" descr="Text Placeholder 9"/>
          <p:cNvSpPr>
            <a:spLocks noGrp="1"/>
          </p:cNvSpPr>
          <p:nvPr>
            <p:ph type="body" sz="quarter" idx="16"/>
          </p:nvPr>
        </p:nvSpPr>
        <p:spPr>
          <a:xfrm>
            <a:off x="9448800" y="1457959"/>
            <a:ext cx="2438400" cy="478620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916300557"/>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27" name="Shape 127" descr="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28" name="Shape 128"/>
          <p:cNvSpPr>
            <a:spLocks noGrp="1"/>
          </p:cNvSpPr>
          <p:nvPr>
            <p:ph type="title"/>
          </p:nvPr>
        </p:nvSpPr>
        <p:spPr>
          <a:xfrm>
            <a:off x="304800" y="457201"/>
            <a:ext cx="5486400" cy="853441"/>
          </a:xfrm>
          <a:prstGeom prst="rect">
            <a:avLst/>
          </a:prstGeom>
        </p:spPr>
        <p:txBody>
          <a:bodyPr>
            <a:normAutofit/>
          </a:bodyPr>
          <a:lstStyle/>
          <a:p>
            <a:r>
              <a:t>Title Text</a:t>
            </a:r>
          </a:p>
        </p:txBody>
      </p:sp>
      <p:sp>
        <p:nvSpPr>
          <p:cNvPr id="129" name="Shape 129"/>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130" name="Shape 130"/>
          <p:cNvSpPr>
            <a:spLocks noGrp="1"/>
          </p:cNvSpPr>
          <p:nvPr>
            <p:ph type="body" sz="quarter" idx="1"/>
          </p:nvPr>
        </p:nvSpPr>
        <p:spPr>
          <a:xfrm>
            <a:off x="304800" y="268225"/>
            <a:ext cx="5486400" cy="400049"/>
          </a:xfrm>
          <a:prstGeom prst="rect">
            <a:avLst/>
          </a:prstGeom>
        </p:spPr>
        <p:txBody>
          <a:bodyPr>
            <a:normAutofit/>
          </a:bodyPr>
          <a:lstStyle>
            <a:lvl1pPr>
              <a:defRPr sz="1467"/>
            </a:lvl1pPr>
            <a:lvl2pPr marL="181273" indent="-181273">
              <a:defRPr sz="1467"/>
            </a:lvl2pPr>
            <a:lvl3pPr marL="479715" indent="-181273">
              <a:defRPr sz="1467"/>
            </a:lvl3pPr>
            <a:lvl4pPr marL="785868" indent="-176284">
              <a:defRPr sz="1467"/>
            </a:lvl4pPr>
            <a:lvl5pPr marL="1021568" indent="-181273">
              <a:defRPr sz="1467"/>
            </a:lvl5pPr>
          </a:lstStyle>
          <a:p>
            <a:r>
              <a:t>Body Level One</a:t>
            </a:r>
          </a:p>
          <a:p>
            <a:pPr lvl="1"/>
            <a:r>
              <a:t>Body Level Two</a:t>
            </a:r>
          </a:p>
          <a:p>
            <a:pPr lvl="2"/>
            <a:r>
              <a:t>Body Level Three</a:t>
            </a:r>
          </a:p>
          <a:p>
            <a:pPr lvl="3"/>
            <a:r>
              <a:t>Body Level Four</a:t>
            </a:r>
          </a:p>
          <a:p>
            <a:pPr lvl="4"/>
            <a:r>
              <a:t>Body Level Five</a:t>
            </a:r>
          </a:p>
        </p:txBody>
      </p:sp>
      <p:sp>
        <p:nvSpPr>
          <p:cNvPr id="131" name="Shape 131" descr="Text Placeholder 6"/>
          <p:cNvSpPr>
            <a:spLocks noGrp="1"/>
          </p:cNvSpPr>
          <p:nvPr>
            <p:ph type="body" sz="half" idx="14"/>
          </p:nvPr>
        </p:nvSpPr>
        <p:spPr>
          <a:xfrm>
            <a:off x="304800" y="1463040"/>
            <a:ext cx="5486400" cy="4781128"/>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288783025"/>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38" name="Shape 138" descr="Picture Placeholder 8"/>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39" name="Shape 139"/>
          <p:cNvSpPr>
            <a:spLocks noGrp="1"/>
          </p:cNvSpPr>
          <p:nvPr>
            <p:ph type="title"/>
          </p:nvPr>
        </p:nvSpPr>
        <p:spPr>
          <a:xfrm>
            <a:off x="304800" y="169334"/>
            <a:ext cx="5486400" cy="853441"/>
          </a:xfrm>
          <a:prstGeom prst="rect">
            <a:avLst/>
          </a:prstGeom>
        </p:spPr>
        <p:txBody>
          <a:bodyPr>
            <a:normAutofit/>
          </a:bodyPr>
          <a:lstStyle/>
          <a:p>
            <a:r>
              <a:t>Title Text</a:t>
            </a:r>
          </a:p>
        </p:txBody>
      </p:sp>
      <p:sp>
        <p:nvSpPr>
          <p:cNvPr id="140" name="Shape 140"/>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141" name="Shape 141"/>
          <p:cNvSpPr>
            <a:spLocks noGrp="1"/>
          </p:cNvSpPr>
          <p:nvPr>
            <p:ph type="body" sz="quarter" idx="1"/>
          </p:nvPr>
        </p:nvSpPr>
        <p:spPr>
          <a:xfrm>
            <a:off x="304800" y="1463038"/>
            <a:ext cx="2438400" cy="4781129"/>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142" name="Shape 142" descr="Text Placeholder 7"/>
          <p:cNvSpPr>
            <a:spLocks noGrp="1"/>
          </p:cNvSpPr>
          <p:nvPr>
            <p:ph type="body" sz="quarter" idx="14"/>
          </p:nvPr>
        </p:nvSpPr>
        <p:spPr>
          <a:xfrm>
            <a:off x="3352800" y="1463038"/>
            <a:ext cx="2438400" cy="4781129"/>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602120806"/>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9" name="Shape 149"/>
          <p:cNvSpPr>
            <a:spLocks noGrp="1"/>
          </p:cNvSpPr>
          <p:nvPr>
            <p:ph type="title"/>
          </p:nvPr>
        </p:nvSpPr>
        <p:spPr>
          <a:xfrm>
            <a:off x="304800" y="1303867"/>
            <a:ext cx="5486400" cy="4754880"/>
          </a:xfrm>
          <a:prstGeom prst="rect">
            <a:avLst/>
          </a:prstGeom>
        </p:spPr>
        <p:txBody>
          <a:bodyPr>
            <a:normAutofit/>
          </a:bodyPr>
          <a:lstStyle/>
          <a:p>
            <a:r>
              <a:t>Title Text</a:t>
            </a:r>
          </a:p>
        </p:txBody>
      </p:sp>
      <p:sp>
        <p:nvSpPr>
          <p:cNvPr id="150" name="Shape 150"/>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151" name="Shape 151"/>
          <p:cNvSpPr>
            <a:spLocks noGrp="1"/>
          </p:cNvSpPr>
          <p:nvPr>
            <p:ph type="body" sz="quarter" idx="1"/>
          </p:nvPr>
        </p:nvSpPr>
        <p:spPr>
          <a:xfrm>
            <a:off x="6400800" y="1463040"/>
            <a:ext cx="2438400" cy="4668595"/>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152" name="Shape 152"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153" name="Shape 153" descr="Text Placeholder 9"/>
          <p:cNvSpPr>
            <a:spLocks noGrp="1"/>
          </p:cNvSpPr>
          <p:nvPr>
            <p:ph type="body" sz="quarter" idx="14"/>
          </p:nvPr>
        </p:nvSpPr>
        <p:spPr>
          <a:xfrm>
            <a:off x="9448800" y="1463039"/>
            <a:ext cx="2438400" cy="466859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896306314"/>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60" name="Shape 160" descr="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defTabSz="914377" hangingPunct="0">
              <a:defRPr sz="120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161" name="Shape 161"/>
          <p:cNvSpPr>
            <a:spLocks noGrp="1"/>
          </p:cNvSpPr>
          <p:nvPr>
            <p:ph type="title"/>
          </p:nvPr>
        </p:nvSpPr>
        <p:spPr>
          <a:xfrm>
            <a:off x="304800" y="1303867"/>
            <a:ext cx="5486400" cy="4754880"/>
          </a:xfrm>
          <a:prstGeom prst="rect">
            <a:avLst/>
          </a:prstGeom>
        </p:spPr>
        <p:txBody>
          <a:bodyPr>
            <a:normAutofit/>
          </a:bodyPr>
          <a:lstStyle/>
          <a:p>
            <a:r>
              <a:t>Title Text</a:t>
            </a:r>
          </a:p>
        </p:txBody>
      </p:sp>
      <p:sp>
        <p:nvSpPr>
          <p:cNvPr id="162" name="Shape 162"/>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163" name="Shape 163"/>
          <p:cNvSpPr>
            <a:spLocks noGrp="1"/>
          </p:cNvSpPr>
          <p:nvPr>
            <p:ph type="body" sz="half" idx="1"/>
          </p:nvPr>
        </p:nvSpPr>
        <p:spPr>
          <a:xfrm>
            <a:off x="6400800" y="1499615"/>
            <a:ext cx="5486400" cy="4668596"/>
          </a:xfrm>
          <a:prstGeom prst="rect">
            <a:avLst/>
          </a:prstGeom>
        </p:spPr>
        <p:txBody>
          <a:bodyPr>
            <a:normAutofit/>
          </a:bodyPr>
          <a:lstStyle>
            <a:lvl2pPr marL="0" indent="0">
              <a:buSzTx/>
              <a:buNone/>
            </a:lvl2pPr>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
        <p:nvSpPr>
          <p:cNvPr id="164" name="Shape 164"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629406813"/>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71" name="Shape 171" descr="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72" name="Shape 172"/>
          <p:cNvSpPr>
            <a:spLocks noGrp="1"/>
          </p:cNvSpPr>
          <p:nvPr>
            <p:ph type="title"/>
          </p:nvPr>
        </p:nvSpPr>
        <p:spPr>
          <a:xfrm>
            <a:off x="304800" y="169334"/>
            <a:ext cx="5486400" cy="5870533"/>
          </a:xfrm>
          <a:prstGeom prst="rect">
            <a:avLst/>
          </a:prstGeom>
        </p:spPr>
        <p:txBody>
          <a:bodyPr>
            <a:normAutofit/>
          </a:bodyPr>
          <a:lstStyle/>
          <a:p>
            <a:r>
              <a:t>Title Text</a:t>
            </a:r>
          </a:p>
        </p:txBody>
      </p:sp>
      <p:sp>
        <p:nvSpPr>
          <p:cNvPr id="173" name="Shape 173"/>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93608000"/>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96" name="Shape 196"/>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97" name="Shape 197" descr="Text Placeholder 11"/>
          <p:cNvSpPr>
            <a:spLocks noGrp="1"/>
          </p:cNvSpPr>
          <p:nvPr>
            <p:ph type="body" sz="quarter" idx="13"/>
          </p:nvPr>
        </p:nvSpPr>
        <p:spPr>
          <a:xfrm>
            <a:off x="304800" y="256031"/>
            <a:ext cx="5486400" cy="400052"/>
          </a:xfrm>
          <a:prstGeom prst="rect">
            <a:avLst/>
          </a:prstGeom>
        </p:spPr>
        <p:txBody>
          <a:bodyPr>
            <a:normAutofit/>
          </a:bodyPr>
          <a:lstStyle/>
          <a:p>
            <a:pPr>
              <a:defRPr sz="1600">
                <a:solidFill>
                  <a:srgbClr val="000000"/>
                </a:solidFill>
              </a:defRPr>
            </a:pPr>
            <a:endParaRPr/>
          </a:p>
        </p:txBody>
      </p:sp>
      <p:sp>
        <p:nvSpPr>
          <p:cNvPr id="198" name="Shape 198" descr="Text Placeholder 6"/>
          <p:cNvSpPr>
            <a:spLocks noGrp="1"/>
          </p:cNvSpPr>
          <p:nvPr>
            <p:ph type="body" sz="half" idx="14"/>
          </p:nvPr>
        </p:nvSpPr>
        <p:spPr>
          <a:xfrm>
            <a:off x="304800" y="1463041"/>
            <a:ext cx="5486400" cy="4651641"/>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763482873"/>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205" name="Shape 205"/>
          <p:cNvSpPr>
            <a:spLocks noGrp="1"/>
          </p:cNvSpPr>
          <p:nvPr>
            <p:ph type="title"/>
          </p:nvPr>
        </p:nvSpPr>
        <p:spPr>
          <a:xfrm>
            <a:off x="304800" y="169334"/>
            <a:ext cx="5486400" cy="1193365"/>
          </a:xfrm>
          <a:prstGeom prst="rect">
            <a:avLst/>
          </a:prstGeom>
        </p:spPr>
        <p:txBody>
          <a:bodyPr>
            <a:normAutofit/>
          </a:bodyPr>
          <a:lstStyle/>
          <a:p>
            <a:r>
              <a:t>Title Text</a:t>
            </a:r>
          </a:p>
        </p:txBody>
      </p:sp>
      <p:sp>
        <p:nvSpPr>
          <p:cNvPr id="206" name="Shape 206"/>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207" name="Shape 207"/>
          <p:cNvSpPr>
            <a:spLocks noGrp="1"/>
          </p:cNvSpPr>
          <p:nvPr>
            <p:ph type="body" sz="quarter" idx="1"/>
          </p:nvPr>
        </p:nvSpPr>
        <p:spPr>
          <a:xfrm>
            <a:off x="304800" y="1463040"/>
            <a:ext cx="2438400" cy="4668595"/>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432009364"/>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14" name="Shape 214"/>
          <p:cNvSpPr>
            <a:spLocks noGrp="1"/>
          </p:cNvSpPr>
          <p:nvPr>
            <p:ph type="title"/>
          </p:nvPr>
        </p:nvSpPr>
        <p:spPr>
          <a:xfrm>
            <a:off x="304800" y="169334"/>
            <a:ext cx="5486400" cy="1193365"/>
          </a:xfrm>
          <a:prstGeom prst="rect">
            <a:avLst/>
          </a:prstGeom>
        </p:spPr>
        <p:txBody>
          <a:bodyPr>
            <a:normAutofit/>
          </a:bodyPr>
          <a:lstStyle/>
          <a:p>
            <a:r>
              <a:t>Title Text</a:t>
            </a:r>
          </a:p>
        </p:txBody>
      </p:sp>
      <p:sp>
        <p:nvSpPr>
          <p:cNvPr id="215" name="Shape 215"/>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216" name="Shape 216"/>
          <p:cNvSpPr>
            <a:spLocks noGrp="1"/>
          </p:cNvSpPr>
          <p:nvPr>
            <p:ph type="body" sz="quarter" idx="1"/>
          </p:nvPr>
        </p:nvSpPr>
        <p:spPr>
          <a:xfrm>
            <a:off x="304800" y="1488650"/>
            <a:ext cx="2438400" cy="4605868"/>
          </a:xfrm>
          <a:prstGeom prst="rect">
            <a:avLst/>
          </a:prstGeom>
        </p:spPr>
        <p:txBody>
          <a:bodyPr>
            <a:normAutofit/>
          </a:bodyPr>
          <a:lstStyle>
            <a:lvl2pPr marL="293633" indent="-293633"/>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05747790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429322392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23" name="Shape 223"/>
          <p:cNvSpPr>
            <a:spLocks noGrp="1"/>
          </p:cNvSpPr>
          <p:nvPr>
            <p:ph type="title"/>
          </p:nvPr>
        </p:nvSpPr>
        <p:spPr>
          <a:xfrm>
            <a:off x="304800" y="169334"/>
            <a:ext cx="5486400" cy="1193365"/>
          </a:xfrm>
          <a:prstGeom prst="rect">
            <a:avLst/>
          </a:prstGeom>
        </p:spPr>
        <p:txBody>
          <a:bodyPr>
            <a:normAutofit/>
          </a:bodyPr>
          <a:lstStyle/>
          <a:p>
            <a:r>
              <a:t>Title Text</a:t>
            </a:r>
          </a:p>
        </p:txBody>
      </p:sp>
      <p:sp>
        <p:nvSpPr>
          <p:cNvPr id="224" name="Shape 224"/>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225" name="Shape 225"/>
          <p:cNvSpPr>
            <a:spLocks noGrp="1"/>
          </p:cNvSpPr>
          <p:nvPr>
            <p:ph type="body" sz="quarter" idx="1"/>
          </p:nvPr>
        </p:nvSpPr>
        <p:spPr>
          <a:xfrm>
            <a:off x="304800" y="1488650"/>
            <a:ext cx="2438400" cy="4605868"/>
          </a:xfrm>
          <a:prstGeom prst="rect">
            <a:avLst/>
          </a:prstGeom>
        </p:spPr>
        <p:txBody>
          <a:bodyPr>
            <a:normAutofit/>
          </a:bodyPr>
          <a:lstStyle>
            <a:lvl2pPr marL="293633" indent="-293633"/>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21931217"/>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32" name="Shape 232"/>
          <p:cNvSpPr>
            <a:spLocks noGrp="1"/>
          </p:cNvSpPr>
          <p:nvPr>
            <p:ph type="title"/>
          </p:nvPr>
        </p:nvSpPr>
        <p:spPr>
          <a:xfrm>
            <a:off x="304800" y="169334"/>
            <a:ext cx="5486400" cy="1193365"/>
          </a:xfrm>
          <a:prstGeom prst="rect">
            <a:avLst/>
          </a:prstGeom>
        </p:spPr>
        <p:txBody>
          <a:bodyPr>
            <a:normAutofit/>
          </a:bodyPr>
          <a:lstStyle/>
          <a:p>
            <a:r>
              <a:t>Title Text</a:t>
            </a:r>
          </a:p>
        </p:txBody>
      </p:sp>
      <p:sp>
        <p:nvSpPr>
          <p:cNvPr id="233" name="Shape 233"/>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234" name="Shape 234"/>
          <p:cNvSpPr>
            <a:spLocks noGrp="1"/>
          </p:cNvSpPr>
          <p:nvPr>
            <p:ph type="body" sz="quarter" idx="1"/>
          </p:nvPr>
        </p:nvSpPr>
        <p:spPr>
          <a:xfrm>
            <a:off x="304800" y="1463041"/>
            <a:ext cx="2438400" cy="4669537"/>
          </a:xfrm>
          <a:prstGeom prst="rect">
            <a:avLst/>
          </a:prstGeom>
        </p:spPr>
        <p:txBody>
          <a:bodyPr>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235" name="Shape 235" descr="Text Placeholder 5"/>
          <p:cNvSpPr>
            <a:spLocks noGrp="1"/>
          </p:cNvSpPr>
          <p:nvPr>
            <p:ph type="body" sz="quarter" idx="13"/>
          </p:nvPr>
        </p:nvSpPr>
        <p:spPr>
          <a:xfrm>
            <a:off x="3352800" y="1499615"/>
            <a:ext cx="2438400" cy="4608579"/>
          </a:xfrm>
          <a:prstGeom prst="rect">
            <a:avLst/>
          </a:prstGeom>
        </p:spPr>
        <p:txBody>
          <a:bodyPr>
            <a:normAutofit/>
          </a:bodyPr>
          <a:lstStyle/>
          <a:p>
            <a:endParaRPr/>
          </a:p>
        </p:txBody>
      </p:sp>
      <p:sp>
        <p:nvSpPr>
          <p:cNvPr id="236" name="Shape 236" descr="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3210121282"/>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43" name="Shape 243"/>
          <p:cNvSpPr>
            <a:spLocks noGrp="1"/>
          </p:cNvSpPr>
          <p:nvPr>
            <p:ph type="title"/>
          </p:nvPr>
        </p:nvSpPr>
        <p:spPr>
          <a:xfrm>
            <a:off x="304800" y="169334"/>
            <a:ext cx="5486400" cy="1193365"/>
          </a:xfrm>
          <a:prstGeom prst="rect">
            <a:avLst/>
          </a:prstGeom>
        </p:spPr>
        <p:txBody>
          <a:bodyPr>
            <a:normAutofit/>
          </a:bodyPr>
          <a:lstStyle/>
          <a:p>
            <a:r>
              <a:t>Title Text</a:t>
            </a:r>
          </a:p>
        </p:txBody>
      </p:sp>
      <p:sp>
        <p:nvSpPr>
          <p:cNvPr id="244" name="Shape 244"/>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245" name="Shape 245"/>
          <p:cNvSpPr>
            <a:spLocks noGrp="1"/>
          </p:cNvSpPr>
          <p:nvPr>
            <p:ph type="body" sz="quarter" idx="1"/>
          </p:nvPr>
        </p:nvSpPr>
        <p:spPr>
          <a:xfrm>
            <a:off x="304800" y="1463041"/>
            <a:ext cx="2438400" cy="4669537"/>
          </a:xfrm>
          <a:prstGeom prst="rect">
            <a:avLst/>
          </a:prstGeom>
        </p:spPr>
        <p:txBody>
          <a:bodyPr>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246" name="Shape 246" descr="Text Placeholder 5"/>
          <p:cNvSpPr>
            <a:spLocks noGrp="1"/>
          </p:cNvSpPr>
          <p:nvPr>
            <p:ph type="body" sz="quarter" idx="13"/>
          </p:nvPr>
        </p:nvSpPr>
        <p:spPr>
          <a:xfrm>
            <a:off x="3352800" y="1488016"/>
            <a:ext cx="2438400" cy="4608579"/>
          </a:xfrm>
          <a:prstGeom prst="rect">
            <a:avLst/>
          </a:prstGeom>
        </p:spPr>
        <p:txBody>
          <a:bodyPr>
            <a:normAutofit/>
          </a:bodyPr>
          <a:lstStyle/>
          <a:p>
            <a:endParaRPr/>
          </a:p>
        </p:txBody>
      </p:sp>
      <p:sp>
        <p:nvSpPr>
          <p:cNvPr id="247" name="Shape 247" descr="Text Placeholder 8"/>
          <p:cNvSpPr>
            <a:spLocks noGrp="1"/>
          </p:cNvSpPr>
          <p:nvPr>
            <p:ph type="body" sz="half" idx="14"/>
          </p:nvPr>
        </p:nvSpPr>
        <p:spPr>
          <a:xfrm>
            <a:off x="6267189" y="1402081"/>
            <a:ext cx="5620011" cy="4608577"/>
          </a:xfrm>
          <a:prstGeom prst="rect">
            <a:avLst/>
          </a:prstGeom>
        </p:spPr>
        <p:txBody>
          <a:bodyPr>
            <a:normAutofit/>
          </a:bodyPr>
          <a:lstStyle>
            <a:lvl1pPr marL="156629" indent="-156629">
              <a:defRPr sz="2400"/>
            </a:lvl1pPr>
          </a:lstStyle>
          <a:p>
            <a:pPr marL="117475" indent="-117475">
              <a:defRPr sz="2400"/>
            </a:pPr>
            <a:endParaRPr/>
          </a:p>
        </p:txBody>
      </p:sp>
    </p:spTree>
    <p:extLst>
      <p:ext uri="{BB962C8B-B14F-4D97-AF65-F5344CB8AC3E}">
        <p14:creationId xmlns:p14="http://schemas.microsoft.com/office/powerpoint/2010/main" val="3914126342"/>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54" name="Shape 254"/>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255" name="Shape 255"/>
          <p:cNvSpPr>
            <a:spLocks noGrp="1"/>
          </p:cNvSpPr>
          <p:nvPr>
            <p:ph type="body" sz="quarter" idx="1"/>
          </p:nvPr>
        </p:nvSpPr>
        <p:spPr>
          <a:xfrm>
            <a:off x="304800" y="256031"/>
            <a:ext cx="2438400" cy="5878661"/>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506684224"/>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262" name="Shape 262"/>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5659123"/>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276" name="Shape 276"/>
          <p:cNvSpPr>
            <a:spLocks noGrp="1"/>
          </p:cNvSpPr>
          <p:nvPr>
            <p:ph type="title"/>
          </p:nvPr>
        </p:nvSpPr>
        <p:spPr>
          <a:xfrm>
            <a:off x="304800" y="169333"/>
            <a:ext cx="5486400" cy="1140968"/>
          </a:xfrm>
          <a:prstGeom prst="rect">
            <a:avLst/>
          </a:prstGeom>
        </p:spPr>
        <p:txBody>
          <a:bodyPr>
            <a:normAutofit/>
          </a:bodyPr>
          <a:lstStyle/>
          <a:p>
            <a:r>
              <a:t>Title Text</a:t>
            </a:r>
          </a:p>
        </p:txBody>
      </p:sp>
      <p:sp>
        <p:nvSpPr>
          <p:cNvPr id="277" name="Shape 277"/>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278" name="Shape 278"/>
          <p:cNvSpPr>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800" algn="r"/>
              </a:tabLst>
              <a:defRPr sz="1467"/>
            </a:lvl1pPr>
            <a:lvl2pPr marL="181273" indent="-181273">
              <a:spcBef>
                <a:spcPts val="0"/>
              </a:spcBef>
              <a:tabLst>
                <a:tab pos="5350800" algn="r"/>
              </a:tabLst>
              <a:defRPr sz="1467"/>
            </a:lvl2pPr>
            <a:lvl3pPr marL="479715" indent="-181273">
              <a:spcBef>
                <a:spcPts val="0"/>
              </a:spcBef>
              <a:tabLst>
                <a:tab pos="5350800" algn="r"/>
              </a:tabLst>
              <a:defRPr sz="1467"/>
            </a:lvl3pPr>
            <a:lvl4pPr marL="785868" indent="-176284">
              <a:spcBef>
                <a:spcPts val="0"/>
              </a:spcBef>
              <a:tabLst>
                <a:tab pos="5350800" algn="r"/>
              </a:tabLst>
              <a:defRPr sz="1467"/>
            </a:lvl4pPr>
            <a:lvl5pPr marL="1021568" indent="-181273">
              <a:spcBef>
                <a:spcPts val="0"/>
              </a:spcBef>
              <a:tabLst>
                <a:tab pos="5350800" algn="r"/>
              </a:tabLst>
              <a:defRPr sz="1467"/>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854280987"/>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sp>
        <p:nvSpPr>
          <p:cNvPr id="285" name="Shape 285"/>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pic>
        <p:nvPicPr>
          <p:cNvPr id="286" name="image2.png" descr="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3" y="2914867"/>
            <a:ext cx="1722795" cy="701464"/>
          </a:xfrm>
          <a:prstGeom prst="rect">
            <a:avLst/>
          </a:prstGeom>
          <a:ln w="12700">
            <a:miter lim="400000"/>
          </a:ln>
        </p:spPr>
      </p:pic>
    </p:spTree>
    <p:extLst>
      <p:ext uri="{BB962C8B-B14F-4D97-AF65-F5344CB8AC3E}">
        <p14:creationId xmlns:p14="http://schemas.microsoft.com/office/powerpoint/2010/main" val="3730754603"/>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1_Cover Slid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293" name="Shape 293"/>
          <p:cNvSpPr>
            <a:spLocks noGrp="1"/>
          </p:cNvSpPr>
          <p:nvPr>
            <p:ph type="title"/>
          </p:nvPr>
        </p:nvSpPr>
        <p:spPr>
          <a:xfrm>
            <a:off x="304799" y="169334"/>
            <a:ext cx="5486403" cy="5972460"/>
          </a:xfrm>
          <a:prstGeom prst="rect">
            <a:avLst/>
          </a:prstGeom>
        </p:spPr>
        <p:txBody>
          <a:bodyPr>
            <a:normAutofit/>
          </a:bodyPr>
          <a:lstStyle/>
          <a:p>
            <a:r>
              <a:t>Title Text</a:t>
            </a:r>
          </a:p>
        </p:txBody>
      </p:sp>
      <p:pic>
        <p:nvPicPr>
          <p:cNvPr id="294" name="image1.png" descr="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91747" y="6273801"/>
            <a:ext cx="695453" cy="281940"/>
          </a:xfrm>
          <a:prstGeom prst="rect">
            <a:avLst/>
          </a:prstGeom>
          <a:ln w="12700">
            <a:miter lim="400000"/>
          </a:ln>
        </p:spPr>
      </p:pic>
      <p:sp>
        <p:nvSpPr>
          <p:cNvPr id="295" name="Shape 295"/>
          <p:cNvSpPr>
            <a:spLocks noGrp="1"/>
          </p:cNvSpPr>
          <p:nvPr>
            <p:ph type="sldNum" sz="quarter" idx="2"/>
          </p:nvPr>
        </p:nvSpPr>
        <p:spPr>
          <a:xfrm>
            <a:off x="8615772" y="6294795"/>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35315529"/>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1_Divider">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02" name="Shape 302"/>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303" name="Shape 303"/>
          <p:cNvSpPr>
            <a:spLocks noGrp="1"/>
          </p:cNvSpPr>
          <p:nvPr>
            <p:ph type="title"/>
          </p:nvPr>
        </p:nvSpPr>
        <p:spPr>
          <a:xfrm>
            <a:off x="304800" y="169334"/>
            <a:ext cx="5486400" cy="5991671"/>
          </a:xfrm>
          <a:prstGeom prst="rect">
            <a:avLst/>
          </a:prstGeom>
        </p:spPr>
        <p:txBody>
          <a:bodyPr>
            <a:normAutofit/>
          </a:bodyPr>
          <a:lstStyle/>
          <a:p>
            <a:r>
              <a:t>Title Text</a:t>
            </a:r>
          </a:p>
        </p:txBody>
      </p:sp>
    </p:spTree>
    <p:extLst>
      <p:ext uri="{BB962C8B-B14F-4D97-AF65-F5344CB8AC3E}">
        <p14:creationId xmlns:p14="http://schemas.microsoft.com/office/powerpoint/2010/main" val="1048307"/>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Divider (with page content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10" name="Shape 310"/>
          <p:cNvSpPr>
            <a:spLocks noGrp="1"/>
          </p:cNvSpPr>
          <p:nvPr>
            <p:ph type="title"/>
          </p:nvPr>
        </p:nvSpPr>
        <p:spPr>
          <a:xfrm>
            <a:off x="304800" y="169333"/>
            <a:ext cx="5486400" cy="1140968"/>
          </a:xfrm>
          <a:prstGeom prst="rect">
            <a:avLst/>
          </a:prstGeom>
        </p:spPr>
        <p:txBody>
          <a:bodyPr>
            <a:normAutofit/>
          </a:bodyPr>
          <a:lstStyle/>
          <a:p>
            <a:r>
              <a:t>Title Text</a:t>
            </a:r>
          </a:p>
        </p:txBody>
      </p:sp>
      <p:sp>
        <p:nvSpPr>
          <p:cNvPr id="311" name="Shape 311"/>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312" name="Shape 312"/>
          <p:cNvSpPr>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800" algn="r"/>
              </a:tabLst>
            </a:lvl1pPr>
            <a:lvl2pPr>
              <a:spcBef>
                <a:spcPts val="0"/>
              </a:spcBef>
              <a:tabLst>
                <a:tab pos="5350800" algn="r"/>
              </a:tabLst>
            </a:lvl2pPr>
            <a:lvl3pPr>
              <a:spcBef>
                <a:spcPts val="0"/>
              </a:spcBef>
              <a:tabLst>
                <a:tab pos="5350800" algn="r"/>
              </a:tabLst>
            </a:lvl3pPr>
            <a:lvl4pPr>
              <a:spcBef>
                <a:spcPts val="0"/>
              </a:spcBef>
              <a:tabLst>
                <a:tab pos="5350800" algn="r"/>
              </a:tabLst>
            </a:lvl4pPr>
            <a:lvl5pPr>
              <a:spcBef>
                <a:spcPts val="0"/>
              </a:spcBef>
              <a:tabLst>
                <a:tab pos="5350800" algn="r"/>
              </a:tabLst>
            </a:lvl5pPr>
          </a:lstStyle>
          <a:p>
            <a:r>
              <a:t>Body Level One</a:t>
            </a:r>
          </a:p>
          <a:p>
            <a:pPr lvl="1"/>
            <a:r>
              <a:t>Body Level Two</a:t>
            </a:r>
          </a:p>
          <a:p>
            <a:pPr lvl="2"/>
            <a:r>
              <a:t>Body Level Three</a:t>
            </a:r>
          </a:p>
          <a:p>
            <a:pPr lvl="3"/>
            <a:r>
              <a:t>Body Level Four</a:t>
            </a:r>
          </a:p>
          <a:p>
            <a:pPr lvl="4"/>
            <a:r>
              <a:t>Body Level Five</a:t>
            </a:r>
          </a:p>
        </p:txBody>
      </p:sp>
      <p:sp>
        <p:nvSpPr>
          <p:cNvPr id="313" name="Shape 313" descr="Text Placeholder 6"/>
          <p:cNvSpPr>
            <a:spLocks noGrp="1"/>
          </p:cNvSpPr>
          <p:nvPr>
            <p:ph type="body" sz="half" idx="13"/>
          </p:nvPr>
        </p:nvSpPr>
        <p:spPr>
          <a:xfrm>
            <a:off x="6400800" y="1498600"/>
            <a:ext cx="5486400" cy="4779264"/>
          </a:xfrm>
          <a:prstGeom prst="rect">
            <a:avLst/>
          </a:prstGeom>
        </p:spPr>
        <p:txBody>
          <a:bodyPr>
            <a:normAutofit/>
          </a:bodyPr>
          <a:lstStyle>
            <a:lvl1pPr>
              <a:tabLst>
                <a:tab pos="5350800" algn="r"/>
              </a:tabLst>
              <a:defRPr/>
            </a:lvl1pPr>
          </a:lstStyle>
          <a:p>
            <a:pPr>
              <a:tabLst>
                <a:tab pos="4013200" algn="r"/>
              </a:tabLst>
            </a:pPr>
            <a:endParaRPr/>
          </a:p>
        </p:txBody>
      </p:sp>
    </p:spTree>
    <p:extLst>
      <p:ext uri="{BB962C8B-B14F-4D97-AF65-F5344CB8AC3E}">
        <p14:creationId xmlns:p14="http://schemas.microsoft.com/office/powerpoint/2010/main" val="240205833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4697492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1_fact, number">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20" name="Shape 320"/>
          <p:cNvSpPr>
            <a:spLocks noGrp="1"/>
          </p:cNvSpPr>
          <p:nvPr>
            <p:ph type="title"/>
          </p:nvPr>
        </p:nvSpPr>
        <p:spPr>
          <a:xfrm>
            <a:off x="304800" y="237067"/>
            <a:ext cx="5486400" cy="1338411"/>
          </a:xfrm>
          <a:prstGeom prst="rect">
            <a:avLst/>
          </a:prstGeom>
        </p:spPr>
        <p:txBody>
          <a:bodyPr>
            <a:normAutofit/>
          </a:bodyPr>
          <a:lstStyle>
            <a:lvl1pPr>
              <a:defRPr sz="2133"/>
            </a:lvl1pPr>
          </a:lstStyle>
          <a:p>
            <a:r>
              <a:t>Title Text</a:t>
            </a:r>
          </a:p>
        </p:txBody>
      </p:sp>
      <p:sp>
        <p:nvSpPr>
          <p:cNvPr id="321" name="Shape 321"/>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322" name="Shape 322"/>
          <p:cNvSpPr>
            <a:spLocks noGrp="1"/>
          </p:cNvSpPr>
          <p:nvPr>
            <p:ph type="body" sz="half" idx="1"/>
          </p:nvPr>
        </p:nvSpPr>
        <p:spPr>
          <a:xfrm>
            <a:off x="304800" y="1761068"/>
            <a:ext cx="5486400" cy="4145281"/>
          </a:xfrm>
          <a:prstGeom prst="rect">
            <a:avLst/>
          </a:prstGeom>
        </p:spPr>
        <p:txBody>
          <a:bodyPr>
            <a:normAutofit/>
          </a:bodyPr>
          <a:lstStyle>
            <a:lvl1pPr>
              <a:lnSpc>
                <a:spcPct val="90000"/>
              </a:lnSpc>
              <a:spcBef>
                <a:spcPts val="0"/>
              </a:spcBef>
              <a:defRPr sz="12800" b="1"/>
            </a:lvl1pPr>
            <a:lvl2pPr marL="1582022" indent="-1582022">
              <a:lnSpc>
                <a:spcPct val="90000"/>
              </a:lnSpc>
              <a:spcBef>
                <a:spcPts val="0"/>
              </a:spcBef>
              <a:defRPr sz="12800" b="1"/>
            </a:lvl2pPr>
            <a:lvl3pPr marL="1880464" indent="-1582022">
              <a:lnSpc>
                <a:spcPct val="90000"/>
              </a:lnSpc>
              <a:spcBef>
                <a:spcPts val="0"/>
              </a:spcBef>
              <a:defRPr sz="12800" b="1"/>
            </a:lvl3pPr>
            <a:lvl4pPr marL="2148060" indent="-1538475">
              <a:lnSpc>
                <a:spcPct val="90000"/>
              </a:lnSpc>
              <a:spcBef>
                <a:spcPts val="0"/>
              </a:spcBef>
              <a:defRPr sz="12800" b="1"/>
            </a:lvl4pPr>
            <a:lvl5pPr marL="2422317" indent="-1582022">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91176942"/>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29" name="Shape 329"/>
          <p:cNvSpPr>
            <a:spLocks noGrp="1"/>
          </p:cNvSpPr>
          <p:nvPr>
            <p:ph type="title"/>
          </p:nvPr>
        </p:nvSpPr>
        <p:spPr>
          <a:xfrm>
            <a:off x="304800" y="237067"/>
            <a:ext cx="5486400" cy="1338411"/>
          </a:xfrm>
          <a:prstGeom prst="rect">
            <a:avLst/>
          </a:prstGeom>
        </p:spPr>
        <p:txBody>
          <a:bodyPr>
            <a:normAutofit/>
          </a:bodyPr>
          <a:lstStyle>
            <a:lvl1pPr>
              <a:defRPr sz="2133"/>
            </a:lvl1pPr>
          </a:lstStyle>
          <a:p>
            <a:r>
              <a:t>Title Text</a:t>
            </a:r>
          </a:p>
        </p:txBody>
      </p:sp>
      <p:sp>
        <p:nvSpPr>
          <p:cNvPr id="330" name="Shape 330"/>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331" name="Shape 331"/>
          <p:cNvSpPr>
            <a:spLocks noGrp="1"/>
          </p:cNvSpPr>
          <p:nvPr>
            <p:ph type="body" sz="half" idx="1"/>
          </p:nvPr>
        </p:nvSpPr>
        <p:spPr>
          <a:xfrm>
            <a:off x="304800" y="1761068"/>
            <a:ext cx="5486400" cy="4145281"/>
          </a:xfrm>
          <a:prstGeom prst="rect">
            <a:avLst/>
          </a:prstGeom>
        </p:spPr>
        <p:txBody>
          <a:bodyPr>
            <a:normAutofit/>
          </a:bodyPr>
          <a:lstStyle>
            <a:lvl1pPr>
              <a:lnSpc>
                <a:spcPct val="90000"/>
              </a:lnSpc>
              <a:spcBef>
                <a:spcPts val="0"/>
              </a:spcBef>
              <a:defRPr sz="12800" b="1"/>
            </a:lvl1pPr>
            <a:lvl2pPr marL="1582022" indent="-1582022">
              <a:lnSpc>
                <a:spcPct val="90000"/>
              </a:lnSpc>
              <a:spcBef>
                <a:spcPts val="0"/>
              </a:spcBef>
              <a:defRPr sz="12800" b="1"/>
            </a:lvl2pPr>
            <a:lvl3pPr marL="1880464" indent="-1582022">
              <a:lnSpc>
                <a:spcPct val="90000"/>
              </a:lnSpc>
              <a:spcBef>
                <a:spcPts val="0"/>
              </a:spcBef>
              <a:defRPr sz="12800" b="1"/>
            </a:lvl3pPr>
            <a:lvl4pPr marL="2148060" indent="-1538475">
              <a:lnSpc>
                <a:spcPct val="90000"/>
              </a:lnSpc>
              <a:spcBef>
                <a:spcPts val="0"/>
              </a:spcBef>
              <a:defRPr sz="12800" b="1"/>
            </a:lvl4pPr>
            <a:lvl5pPr marL="2422317" indent="-1582022">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
        <p:nvSpPr>
          <p:cNvPr id="332" name="Shape 332" descr="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4079165200"/>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1_big text">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39" name="Shape 339"/>
          <p:cNvSpPr>
            <a:spLocks noGrp="1"/>
          </p:cNvSpPr>
          <p:nvPr>
            <p:ph type="title"/>
          </p:nvPr>
        </p:nvSpPr>
        <p:spPr>
          <a:xfrm>
            <a:off x="304800" y="67734"/>
            <a:ext cx="11582400" cy="5964767"/>
          </a:xfrm>
          <a:prstGeom prst="rect">
            <a:avLst/>
          </a:prstGeom>
        </p:spPr>
        <p:txBody>
          <a:bodyPr>
            <a:normAutofit/>
          </a:bodyPr>
          <a:lstStyle>
            <a:lvl1pPr>
              <a:lnSpc>
                <a:spcPct val="80000"/>
              </a:lnSpc>
              <a:defRPr sz="12800" b="1"/>
            </a:lvl1pPr>
          </a:lstStyle>
          <a:p>
            <a:r>
              <a:t>Title Text</a:t>
            </a:r>
          </a:p>
        </p:txBody>
      </p:sp>
      <p:sp>
        <p:nvSpPr>
          <p:cNvPr id="340" name="Shape 340"/>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10741717"/>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1_quot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47" name="Shape 347"/>
          <p:cNvSpPr>
            <a:spLocks noGrp="1"/>
          </p:cNvSpPr>
          <p:nvPr>
            <p:ph type="title"/>
          </p:nvPr>
        </p:nvSpPr>
        <p:spPr>
          <a:xfrm>
            <a:off x="304801" y="169334"/>
            <a:ext cx="6916617" cy="6027741"/>
          </a:xfrm>
          <a:prstGeom prst="rect">
            <a:avLst/>
          </a:prstGeom>
        </p:spPr>
        <p:txBody>
          <a:bodyPr>
            <a:normAutofit/>
          </a:bodyPr>
          <a:lstStyle>
            <a:lvl1pPr marL="156629" indent="-156629"/>
          </a:lstStyle>
          <a:p>
            <a:r>
              <a:t>Title Text</a:t>
            </a:r>
          </a:p>
        </p:txBody>
      </p:sp>
      <p:sp>
        <p:nvSpPr>
          <p:cNvPr id="348" name="Shape 348"/>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42928062"/>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1_section, title, text">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55" name="Shape 355"/>
          <p:cNvSpPr>
            <a:spLocks noGrp="1"/>
          </p:cNvSpPr>
          <p:nvPr>
            <p:ph type="title"/>
          </p:nvPr>
        </p:nvSpPr>
        <p:spPr>
          <a:xfrm>
            <a:off x="304800" y="457201"/>
            <a:ext cx="5486400" cy="5770735"/>
          </a:xfrm>
          <a:prstGeom prst="rect">
            <a:avLst/>
          </a:prstGeom>
        </p:spPr>
        <p:txBody>
          <a:bodyPr>
            <a:normAutofit/>
          </a:bodyPr>
          <a:lstStyle/>
          <a:p>
            <a:r>
              <a:t>Title Text</a:t>
            </a:r>
          </a:p>
        </p:txBody>
      </p:sp>
      <p:sp>
        <p:nvSpPr>
          <p:cNvPr id="356" name="Shape 356"/>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357" name="Shape 357"/>
          <p:cNvSpPr>
            <a:spLocks noGrp="1"/>
          </p:cNvSpPr>
          <p:nvPr>
            <p:ph type="body" sz="half" idx="1"/>
          </p:nvPr>
        </p:nvSpPr>
        <p:spPr>
          <a:xfrm>
            <a:off x="6400800" y="658369"/>
            <a:ext cx="5486400" cy="559964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58" name="Shape 358" descr="Text Placeholder 11"/>
          <p:cNvSpPr>
            <a:spLocks noGrp="1"/>
          </p:cNvSpPr>
          <p:nvPr>
            <p:ph type="body" sz="quarter" idx="13"/>
          </p:nvPr>
        </p:nvSpPr>
        <p:spPr>
          <a:xfrm>
            <a:off x="304800" y="267417"/>
            <a:ext cx="5486400" cy="400052"/>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2361100137"/>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65" name="Shape 365"/>
          <p:cNvSpPr>
            <a:spLocks noGrp="1"/>
          </p:cNvSpPr>
          <p:nvPr>
            <p:ph type="title"/>
          </p:nvPr>
        </p:nvSpPr>
        <p:spPr>
          <a:xfrm>
            <a:off x="304800" y="169334"/>
            <a:ext cx="5486400" cy="1279145"/>
          </a:xfrm>
          <a:prstGeom prst="rect">
            <a:avLst/>
          </a:prstGeom>
        </p:spPr>
        <p:txBody>
          <a:bodyPr>
            <a:normAutofit/>
          </a:bodyPr>
          <a:lstStyle/>
          <a:p>
            <a:r>
              <a:t>Title Text</a:t>
            </a:r>
          </a:p>
        </p:txBody>
      </p:sp>
      <p:sp>
        <p:nvSpPr>
          <p:cNvPr id="366" name="Shape 366"/>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367" name="Shape 367"/>
          <p:cNvSpPr>
            <a:spLocks noGrp="1"/>
          </p:cNvSpPr>
          <p:nvPr>
            <p:ph type="body" sz="half" idx="1"/>
          </p:nvPr>
        </p:nvSpPr>
        <p:spPr>
          <a:xfrm>
            <a:off x="304800" y="1507067"/>
            <a:ext cx="5486400" cy="4781128"/>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368" name="Shape 368" descr="Text Placeholder 9"/>
          <p:cNvSpPr>
            <a:spLocks noGrp="1"/>
          </p:cNvSpPr>
          <p:nvPr>
            <p:ph type="body" sz="half" idx="13"/>
          </p:nvPr>
        </p:nvSpPr>
        <p:spPr>
          <a:xfrm>
            <a:off x="6400800" y="1499616"/>
            <a:ext cx="5486400" cy="4781129"/>
          </a:xfrm>
          <a:prstGeom prst="rect">
            <a:avLst/>
          </a:prstGeom>
        </p:spPr>
        <p:txBody>
          <a:bodyPr>
            <a:normAutofit/>
          </a:bodyPr>
          <a:lstStyle>
            <a:lvl1pPr>
              <a:spcBef>
                <a:spcPts val="0"/>
              </a:spcBef>
              <a:defRPr/>
            </a:lvl1pPr>
          </a:lstStyle>
          <a:p>
            <a:pPr>
              <a:spcBef>
                <a:spcPts val="0"/>
              </a:spcBef>
            </a:pPr>
            <a:endParaRPr/>
          </a:p>
        </p:txBody>
      </p:sp>
    </p:spTree>
    <p:extLst>
      <p:ext uri="{BB962C8B-B14F-4D97-AF65-F5344CB8AC3E}">
        <p14:creationId xmlns:p14="http://schemas.microsoft.com/office/powerpoint/2010/main" val="4171229155"/>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75" name="Shape 375"/>
          <p:cNvSpPr>
            <a:spLocks noGrp="1"/>
          </p:cNvSpPr>
          <p:nvPr>
            <p:ph type="title"/>
          </p:nvPr>
        </p:nvSpPr>
        <p:spPr>
          <a:xfrm>
            <a:off x="304800" y="457201"/>
            <a:ext cx="8534400" cy="853441"/>
          </a:xfrm>
          <a:prstGeom prst="rect">
            <a:avLst/>
          </a:prstGeom>
        </p:spPr>
        <p:txBody>
          <a:bodyPr>
            <a:normAutofit/>
          </a:bodyPr>
          <a:lstStyle/>
          <a:p>
            <a:r>
              <a:t>Title Text</a:t>
            </a:r>
          </a:p>
        </p:txBody>
      </p:sp>
      <p:sp>
        <p:nvSpPr>
          <p:cNvPr id="376" name="Shape 376"/>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377" name="Shape 377"/>
          <p:cNvSpPr>
            <a:spLocks noGrp="1"/>
          </p:cNvSpPr>
          <p:nvPr>
            <p:ph type="body" sz="half" idx="1"/>
          </p:nvPr>
        </p:nvSpPr>
        <p:spPr>
          <a:xfrm>
            <a:off x="6400800" y="1457959"/>
            <a:ext cx="5486400" cy="4786211"/>
          </a:xfrm>
          <a:prstGeom prst="rect">
            <a:avLst/>
          </a:prstGeom>
        </p:spPr>
        <p:txBody>
          <a:bodyPr>
            <a:normAutofit/>
          </a:bodyPr>
          <a:lstStyle>
            <a:lvl1pPr>
              <a:defRPr sz="2133"/>
            </a:lvl1pPr>
            <a:lvl2pPr marL="263669" indent="-263669">
              <a:defRPr sz="2133"/>
            </a:lvl2pPr>
            <a:lvl3pPr marL="562111" indent="-263669">
              <a:defRPr sz="2133"/>
            </a:lvl3pPr>
            <a:lvl4pPr marL="865997" indent="-256412">
              <a:defRPr sz="2133"/>
            </a:lvl4pPr>
            <a:lvl5pPr marL="1103964" indent="-263669">
              <a:defRPr sz="2133"/>
            </a:lvl5pPr>
          </a:lstStyle>
          <a:p>
            <a:r>
              <a:t>Body Level One</a:t>
            </a:r>
          </a:p>
          <a:p>
            <a:pPr lvl="1"/>
            <a:r>
              <a:t>Body Level Two</a:t>
            </a:r>
          </a:p>
          <a:p>
            <a:pPr lvl="2"/>
            <a:r>
              <a:t>Body Level Three</a:t>
            </a:r>
          </a:p>
          <a:p>
            <a:pPr lvl="3"/>
            <a:r>
              <a:t>Body Level Four</a:t>
            </a:r>
          </a:p>
          <a:p>
            <a:pPr lvl="4"/>
            <a:r>
              <a:t>Body Level Five</a:t>
            </a:r>
          </a:p>
        </p:txBody>
      </p:sp>
      <p:sp>
        <p:nvSpPr>
          <p:cNvPr id="378" name="Shape 378"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379" name="Shape 379" descr="Text Placeholder 6"/>
          <p:cNvSpPr>
            <a:spLocks noGrp="1"/>
          </p:cNvSpPr>
          <p:nvPr>
            <p:ph type="body" sz="half" idx="14"/>
          </p:nvPr>
        </p:nvSpPr>
        <p:spPr>
          <a:xfrm>
            <a:off x="304800" y="1457959"/>
            <a:ext cx="5486400" cy="4786208"/>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748837577"/>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86" name="Shape 386"/>
          <p:cNvSpPr>
            <a:spLocks noGrp="1"/>
          </p:cNvSpPr>
          <p:nvPr>
            <p:ph type="title"/>
          </p:nvPr>
        </p:nvSpPr>
        <p:spPr>
          <a:xfrm>
            <a:off x="304800" y="169334"/>
            <a:ext cx="5486400" cy="669545"/>
          </a:xfrm>
          <a:prstGeom prst="rect">
            <a:avLst/>
          </a:prstGeom>
        </p:spPr>
        <p:txBody>
          <a:bodyPr>
            <a:normAutofit/>
          </a:bodyPr>
          <a:lstStyle/>
          <a:p>
            <a:r>
              <a:t>Title Text</a:t>
            </a:r>
          </a:p>
        </p:txBody>
      </p:sp>
      <p:sp>
        <p:nvSpPr>
          <p:cNvPr id="387" name="Shape 387"/>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388" name="Shape 388"/>
          <p:cNvSpPr>
            <a:spLocks noGrp="1"/>
          </p:cNvSpPr>
          <p:nvPr>
            <p:ph type="body" sz="half" idx="1"/>
          </p:nvPr>
        </p:nvSpPr>
        <p:spPr>
          <a:xfrm>
            <a:off x="304800" y="1303867"/>
            <a:ext cx="5486400" cy="4916811"/>
          </a:xfrm>
          <a:prstGeom prst="rect">
            <a:avLst/>
          </a:prstGeom>
        </p:spPr>
        <p:txBody>
          <a:bodyPr>
            <a:normAutofit/>
          </a:bodyPr>
          <a:lstStyle>
            <a:lvl1pPr>
              <a:defRPr sz="3200"/>
            </a:lvl1pPr>
            <a:lvl2pPr marL="395505" indent="-395505">
              <a:defRPr sz="3200"/>
            </a:lvl2pPr>
            <a:lvl3pPr marL="693947" indent="-395505">
              <a:defRPr sz="3200"/>
            </a:lvl3pPr>
            <a:lvl4pPr marL="994203" indent="-384618">
              <a:defRPr sz="3200"/>
            </a:lvl4pPr>
            <a:lvl5pPr marL="1235800" indent="-395505">
              <a:defRPr sz="32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999857052"/>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95" name="Shape 395"/>
          <p:cNvSpPr>
            <a:spLocks noGrp="1"/>
          </p:cNvSpPr>
          <p:nvPr>
            <p:ph type="title"/>
          </p:nvPr>
        </p:nvSpPr>
        <p:spPr>
          <a:xfrm>
            <a:off x="304800" y="457201"/>
            <a:ext cx="8534400" cy="853441"/>
          </a:xfrm>
          <a:prstGeom prst="rect">
            <a:avLst/>
          </a:prstGeom>
        </p:spPr>
        <p:txBody>
          <a:bodyPr>
            <a:normAutofit/>
          </a:bodyPr>
          <a:lstStyle/>
          <a:p>
            <a:r>
              <a:t>Title Text</a:t>
            </a:r>
          </a:p>
        </p:txBody>
      </p:sp>
      <p:sp>
        <p:nvSpPr>
          <p:cNvPr id="396" name="Shape 396"/>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397" name="Shape 397"/>
          <p:cNvSpPr>
            <a:spLocks noGrp="1"/>
          </p:cNvSpPr>
          <p:nvPr>
            <p:ph type="body" sz="quarter" idx="1"/>
          </p:nvPr>
        </p:nvSpPr>
        <p:spPr>
          <a:xfrm>
            <a:off x="6400800" y="1457959"/>
            <a:ext cx="2438400" cy="4786207"/>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398" name="Shape 398"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399" name="Shape 399" descr="Text Placeholder 6"/>
          <p:cNvSpPr>
            <a:spLocks noGrp="1"/>
          </p:cNvSpPr>
          <p:nvPr>
            <p:ph type="body" sz="quarter" idx="14"/>
          </p:nvPr>
        </p:nvSpPr>
        <p:spPr>
          <a:xfrm>
            <a:off x="304800" y="1457959"/>
            <a:ext cx="2438400" cy="4786207"/>
          </a:xfrm>
          <a:prstGeom prst="rect">
            <a:avLst/>
          </a:prstGeom>
        </p:spPr>
        <p:txBody>
          <a:bodyPr>
            <a:normAutofit/>
          </a:bodyPr>
          <a:lstStyle/>
          <a:p>
            <a:pPr>
              <a:defRPr sz="1600"/>
            </a:pPr>
            <a:endParaRPr/>
          </a:p>
        </p:txBody>
      </p:sp>
      <p:sp>
        <p:nvSpPr>
          <p:cNvPr id="400" name="Shape 400" descr="Text Placeholder 7"/>
          <p:cNvSpPr>
            <a:spLocks noGrp="1"/>
          </p:cNvSpPr>
          <p:nvPr>
            <p:ph type="body" sz="quarter" idx="15"/>
          </p:nvPr>
        </p:nvSpPr>
        <p:spPr>
          <a:xfrm>
            <a:off x="3352800" y="1457959"/>
            <a:ext cx="2438400" cy="4786207"/>
          </a:xfrm>
          <a:prstGeom prst="rect">
            <a:avLst/>
          </a:prstGeom>
        </p:spPr>
        <p:txBody>
          <a:bodyPr>
            <a:normAutofit/>
          </a:bodyPr>
          <a:lstStyle/>
          <a:p>
            <a:pPr>
              <a:defRPr sz="1600"/>
            </a:pPr>
            <a:endParaRPr/>
          </a:p>
        </p:txBody>
      </p:sp>
      <p:sp>
        <p:nvSpPr>
          <p:cNvPr id="401" name="Shape 401" descr="Text Placeholder 9"/>
          <p:cNvSpPr>
            <a:spLocks noGrp="1"/>
          </p:cNvSpPr>
          <p:nvPr>
            <p:ph type="body" sz="quarter" idx="16"/>
          </p:nvPr>
        </p:nvSpPr>
        <p:spPr>
          <a:xfrm>
            <a:off x="9448800" y="1457959"/>
            <a:ext cx="2438400" cy="478620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494153593"/>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08" name="Shape 408" descr="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409" name="Shape 409"/>
          <p:cNvSpPr>
            <a:spLocks noGrp="1"/>
          </p:cNvSpPr>
          <p:nvPr>
            <p:ph type="title"/>
          </p:nvPr>
        </p:nvSpPr>
        <p:spPr>
          <a:xfrm>
            <a:off x="304800" y="457201"/>
            <a:ext cx="5486400" cy="853441"/>
          </a:xfrm>
          <a:prstGeom prst="rect">
            <a:avLst/>
          </a:prstGeom>
        </p:spPr>
        <p:txBody>
          <a:bodyPr>
            <a:normAutofit/>
          </a:bodyPr>
          <a:lstStyle/>
          <a:p>
            <a:r>
              <a:t>Title Text</a:t>
            </a:r>
          </a:p>
        </p:txBody>
      </p:sp>
      <p:sp>
        <p:nvSpPr>
          <p:cNvPr id="410" name="Shape 410"/>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411" name="Shape 411"/>
          <p:cNvSpPr>
            <a:spLocks noGrp="1"/>
          </p:cNvSpPr>
          <p:nvPr>
            <p:ph type="body" sz="quarter" idx="1"/>
          </p:nvPr>
        </p:nvSpPr>
        <p:spPr>
          <a:xfrm>
            <a:off x="304800" y="268225"/>
            <a:ext cx="5486400" cy="400049"/>
          </a:xfrm>
          <a:prstGeom prst="rect">
            <a:avLst/>
          </a:prstGeom>
        </p:spPr>
        <p:txBody>
          <a:bodyPr>
            <a:normAutofit/>
          </a:bodyPr>
          <a:lstStyle>
            <a:lvl1pPr>
              <a:defRPr sz="1467"/>
            </a:lvl1pPr>
            <a:lvl2pPr marL="181273" indent="-181273">
              <a:defRPr sz="1467"/>
            </a:lvl2pPr>
            <a:lvl3pPr marL="479715" indent="-181273">
              <a:defRPr sz="1467"/>
            </a:lvl3pPr>
            <a:lvl4pPr marL="785868" indent="-176284">
              <a:defRPr sz="1467"/>
            </a:lvl4pPr>
            <a:lvl5pPr marL="1021568" indent="-181273">
              <a:defRPr sz="1467"/>
            </a:lvl5pPr>
          </a:lstStyle>
          <a:p>
            <a:r>
              <a:t>Body Level One</a:t>
            </a:r>
          </a:p>
          <a:p>
            <a:pPr lvl="1"/>
            <a:r>
              <a:t>Body Level Two</a:t>
            </a:r>
          </a:p>
          <a:p>
            <a:pPr lvl="2"/>
            <a:r>
              <a:t>Body Level Three</a:t>
            </a:r>
          </a:p>
          <a:p>
            <a:pPr lvl="3"/>
            <a:r>
              <a:t>Body Level Four</a:t>
            </a:r>
          </a:p>
          <a:p>
            <a:pPr lvl="4"/>
            <a:r>
              <a:t>Body Level Five</a:t>
            </a:r>
          </a:p>
        </p:txBody>
      </p:sp>
      <p:sp>
        <p:nvSpPr>
          <p:cNvPr id="412" name="Shape 412" descr="Text Placeholder 6"/>
          <p:cNvSpPr>
            <a:spLocks noGrp="1"/>
          </p:cNvSpPr>
          <p:nvPr>
            <p:ph type="body" sz="half" idx="14"/>
          </p:nvPr>
        </p:nvSpPr>
        <p:spPr>
          <a:xfrm>
            <a:off x="304800" y="1463040"/>
            <a:ext cx="5486400" cy="4781128"/>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23568641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Watson and Cloud Platform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7430552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304792" tIns="256026" rIns="304792" bIns="304792"/>
          <a:lstStyle>
            <a:lvl1pPr>
              <a:defRPr sz="19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304800" y="256033"/>
            <a:ext cx="5486400" cy="400049"/>
          </a:xfrm>
        </p:spPr>
        <p:txBody>
          <a:bodyPr/>
          <a:lstStyle>
            <a:lvl1pPr>
              <a:defRPr sz="2100"/>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00"/>
            </a:lvl1pPr>
            <a:lvl2pPr>
              <a:defRPr sz="1900"/>
            </a:lvl2pPr>
            <a:lvl3pPr>
              <a:defRPr sz="1900"/>
            </a:lvl3pPr>
            <a:lvl4pPr>
              <a:defRPr sz="1900"/>
            </a:lvl4pPr>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304792" tIns="256026" rIns="304792" bIns="304792"/>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304792" tIns="256026" rIns="304792" bIns="304792"/>
          <a:lstStyle>
            <a:lvl1pPr>
              <a:defRPr sz="19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78163468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19" name="Shape 419" descr="Picture Placeholder 8"/>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420" name="Shape 420"/>
          <p:cNvSpPr>
            <a:spLocks noGrp="1"/>
          </p:cNvSpPr>
          <p:nvPr>
            <p:ph type="title"/>
          </p:nvPr>
        </p:nvSpPr>
        <p:spPr>
          <a:xfrm>
            <a:off x="304800" y="169334"/>
            <a:ext cx="5486400" cy="853441"/>
          </a:xfrm>
          <a:prstGeom prst="rect">
            <a:avLst/>
          </a:prstGeom>
        </p:spPr>
        <p:txBody>
          <a:bodyPr>
            <a:normAutofit/>
          </a:bodyPr>
          <a:lstStyle/>
          <a:p>
            <a:r>
              <a:t>Title Text</a:t>
            </a:r>
          </a:p>
        </p:txBody>
      </p:sp>
      <p:sp>
        <p:nvSpPr>
          <p:cNvPr id="421" name="Shape 421"/>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422" name="Shape 422"/>
          <p:cNvSpPr>
            <a:spLocks noGrp="1"/>
          </p:cNvSpPr>
          <p:nvPr>
            <p:ph type="body" sz="quarter" idx="1"/>
          </p:nvPr>
        </p:nvSpPr>
        <p:spPr>
          <a:xfrm>
            <a:off x="304800" y="1463038"/>
            <a:ext cx="2438400" cy="4781129"/>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423" name="Shape 423" descr="Text Placeholder 7"/>
          <p:cNvSpPr>
            <a:spLocks noGrp="1"/>
          </p:cNvSpPr>
          <p:nvPr>
            <p:ph type="body" sz="quarter" idx="14"/>
          </p:nvPr>
        </p:nvSpPr>
        <p:spPr>
          <a:xfrm>
            <a:off x="3352800" y="1463038"/>
            <a:ext cx="2438400" cy="4781129"/>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4026792729"/>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30" name="Shape 430"/>
          <p:cNvSpPr>
            <a:spLocks noGrp="1"/>
          </p:cNvSpPr>
          <p:nvPr>
            <p:ph type="title"/>
          </p:nvPr>
        </p:nvSpPr>
        <p:spPr>
          <a:xfrm>
            <a:off x="304800" y="1303867"/>
            <a:ext cx="5486400" cy="4754880"/>
          </a:xfrm>
          <a:prstGeom prst="rect">
            <a:avLst/>
          </a:prstGeom>
        </p:spPr>
        <p:txBody>
          <a:bodyPr>
            <a:normAutofit/>
          </a:bodyPr>
          <a:lstStyle/>
          <a:p>
            <a:r>
              <a:t>Title Text</a:t>
            </a:r>
          </a:p>
        </p:txBody>
      </p:sp>
      <p:sp>
        <p:nvSpPr>
          <p:cNvPr id="431" name="Shape 431"/>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432" name="Shape 432"/>
          <p:cNvSpPr>
            <a:spLocks noGrp="1"/>
          </p:cNvSpPr>
          <p:nvPr>
            <p:ph type="body" sz="quarter" idx="1"/>
          </p:nvPr>
        </p:nvSpPr>
        <p:spPr>
          <a:xfrm>
            <a:off x="6400800" y="1463040"/>
            <a:ext cx="2438400" cy="4668595"/>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433" name="Shape 433"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434" name="Shape 434" descr="Text Placeholder 9"/>
          <p:cNvSpPr>
            <a:spLocks noGrp="1"/>
          </p:cNvSpPr>
          <p:nvPr>
            <p:ph type="body" sz="quarter" idx="14"/>
          </p:nvPr>
        </p:nvSpPr>
        <p:spPr>
          <a:xfrm>
            <a:off x="9448800" y="1463039"/>
            <a:ext cx="2438400" cy="466859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328128769"/>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41" name="Shape 441" descr="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defTabSz="914377" hangingPunct="0">
              <a:defRPr sz="120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442" name="Shape 442"/>
          <p:cNvSpPr>
            <a:spLocks noGrp="1"/>
          </p:cNvSpPr>
          <p:nvPr>
            <p:ph type="title"/>
          </p:nvPr>
        </p:nvSpPr>
        <p:spPr>
          <a:xfrm>
            <a:off x="304800" y="1303867"/>
            <a:ext cx="5486400" cy="4754880"/>
          </a:xfrm>
          <a:prstGeom prst="rect">
            <a:avLst/>
          </a:prstGeom>
        </p:spPr>
        <p:txBody>
          <a:bodyPr>
            <a:normAutofit/>
          </a:bodyPr>
          <a:lstStyle/>
          <a:p>
            <a:r>
              <a:t>Title Text</a:t>
            </a:r>
          </a:p>
        </p:txBody>
      </p:sp>
      <p:sp>
        <p:nvSpPr>
          <p:cNvPr id="443" name="Shape 443"/>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444" name="Shape 444"/>
          <p:cNvSpPr>
            <a:spLocks noGrp="1"/>
          </p:cNvSpPr>
          <p:nvPr>
            <p:ph type="body" sz="half" idx="1"/>
          </p:nvPr>
        </p:nvSpPr>
        <p:spPr>
          <a:xfrm>
            <a:off x="6400800" y="1499615"/>
            <a:ext cx="5486400" cy="4668596"/>
          </a:xfrm>
          <a:prstGeom prst="rect">
            <a:avLst/>
          </a:prstGeom>
        </p:spPr>
        <p:txBody>
          <a:bodyPr>
            <a:normAutofit/>
          </a:bodyPr>
          <a:lstStyle>
            <a:lvl2pPr marL="0" indent="0">
              <a:buSzTx/>
              <a:buNone/>
            </a:lvl2pPr>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
        <p:nvSpPr>
          <p:cNvPr id="445" name="Shape 445"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2309795287"/>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1_title, imag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52" name="Shape 452" descr="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453" name="Shape 453"/>
          <p:cNvSpPr>
            <a:spLocks noGrp="1"/>
          </p:cNvSpPr>
          <p:nvPr>
            <p:ph type="title"/>
          </p:nvPr>
        </p:nvSpPr>
        <p:spPr>
          <a:xfrm>
            <a:off x="304800" y="169334"/>
            <a:ext cx="5486400" cy="5870533"/>
          </a:xfrm>
          <a:prstGeom prst="rect">
            <a:avLst/>
          </a:prstGeom>
        </p:spPr>
        <p:txBody>
          <a:bodyPr>
            <a:normAutofit/>
          </a:bodyPr>
          <a:lstStyle/>
          <a:p>
            <a:r>
              <a:t>Title Text</a:t>
            </a:r>
          </a:p>
        </p:txBody>
      </p:sp>
      <p:sp>
        <p:nvSpPr>
          <p:cNvPr id="454" name="Shape 454"/>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21898888"/>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1_title, half-blank area">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61" name="Shape 461"/>
          <p:cNvSpPr>
            <a:spLocks noGrp="1"/>
          </p:cNvSpPr>
          <p:nvPr>
            <p:ph type="title"/>
          </p:nvPr>
        </p:nvSpPr>
        <p:spPr>
          <a:xfrm>
            <a:off x="304800" y="169334"/>
            <a:ext cx="5486400" cy="5870533"/>
          </a:xfrm>
          <a:prstGeom prst="rect">
            <a:avLst/>
          </a:prstGeom>
        </p:spPr>
        <p:txBody>
          <a:bodyPr>
            <a:normAutofit/>
          </a:bodyPr>
          <a:lstStyle/>
          <a:p>
            <a:r>
              <a:t>Title Text</a:t>
            </a:r>
          </a:p>
        </p:txBody>
      </p:sp>
      <p:sp>
        <p:nvSpPr>
          <p:cNvPr id="462" name="Shape 462"/>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96764025"/>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1_title, blank">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69" name="Shape 469"/>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470" name="Shape 470"/>
          <p:cNvSpPr>
            <a:spLocks noGrp="1"/>
          </p:cNvSpPr>
          <p:nvPr>
            <p:ph type="title"/>
          </p:nvPr>
        </p:nvSpPr>
        <p:spPr>
          <a:xfrm>
            <a:off x="304800" y="186267"/>
            <a:ext cx="5486400" cy="508000"/>
          </a:xfrm>
          <a:prstGeom prst="rect">
            <a:avLst/>
          </a:prstGeom>
        </p:spPr>
        <p:txBody>
          <a:bodyPr>
            <a:normAutofit/>
          </a:bodyPr>
          <a:lstStyle/>
          <a:p>
            <a:r>
              <a:t>Title Text</a:t>
            </a:r>
          </a:p>
        </p:txBody>
      </p:sp>
    </p:spTree>
    <p:extLst>
      <p:ext uri="{BB962C8B-B14F-4D97-AF65-F5344CB8AC3E}">
        <p14:creationId xmlns:p14="http://schemas.microsoft.com/office/powerpoint/2010/main" val="2408371312"/>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1_insight, text, boxe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77" name="Shape 477"/>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478" name="Shape 478" descr="Text Placeholder 11"/>
          <p:cNvSpPr>
            <a:spLocks noGrp="1"/>
          </p:cNvSpPr>
          <p:nvPr>
            <p:ph type="body" sz="quarter" idx="13"/>
          </p:nvPr>
        </p:nvSpPr>
        <p:spPr>
          <a:xfrm>
            <a:off x="304800" y="256031"/>
            <a:ext cx="5486400" cy="400052"/>
          </a:xfrm>
          <a:prstGeom prst="rect">
            <a:avLst/>
          </a:prstGeom>
        </p:spPr>
        <p:txBody>
          <a:bodyPr>
            <a:normAutofit/>
          </a:bodyPr>
          <a:lstStyle/>
          <a:p>
            <a:pPr>
              <a:defRPr sz="1600">
                <a:solidFill>
                  <a:srgbClr val="000000"/>
                </a:solidFill>
              </a:defRPr>
            </a:pPr>
            <a:endParaRPr/>
          </a:p>
        </p:txBody>
      </p:sp>
      <p:sp>
        <p:nvSpPr>
          <p:cNvPr id="479" name="Shape 479" descr="Text Placeholder 6"/>
          <p:cNvSpPr>
            <a:spLocks noGrp="1"/>
          </p:cNvSpPr>
          <p:nvPr>
            <p:ph type="body" sz="half" idx="14"/>
          </p:nvPr>
        </p:nvSpPr>
        <p:spPr>
          <a:xfrm>
            <a:off x="304800" y="1463041"/>
            <a:ext cx="5486400" cy="4651641"/>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859745782"/>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1_graph">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86" name="Shape 486"/>
          <p:cNvSpPr>
            <a:spLocks noGrp="1"/>
          </p:cNvSpPr>
          <p:nvPr>
            <p:ph type="title"/>
          </p:nvPr>
        </p:nvSpPr>
        <p:spPr>
          <a:xfrm>
            <a:off x="304800" y="169334"/>
            <a:ext cx="5486400" cy="1193365"/>
          </a:xfrm>
          <a:prstGeom prst="rect">
            <a:avLst/>
          </a:prstGeom>
        </p:spPr>
        <p:txBody>
          <a:bodyPr>
            <a:normAutofit/>
          </a:bodyPr>
          <a:lstStyle/>
          <a:p>
            <a:r>
              <a:t>Title Text</a:t>
            </a:r>
          </a:p>
        </p:txBody>
      </p:sp>
      <p:sp>
        <p:nvSpPr>
          <p:cNvPr id="487" name="Shape 487"/>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488" name="Shape 488"/>
          <p:cNvSpPr>
            <a:spLocks noGrp="1"/>
          </p:cNvSpPr>
          <p:nvPr>
            <p:ph type="body" sz="quarter" idx="1"/>
          </p:nvPr>
        </p:nvSpPr>
        <p:spPr>
          <a:xfrm>
            <a:off x="304800" y="1463040"/>
            <a:ext cx="2438400" cy="4668595"/>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447193867"/>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95" name="Shape 495"/>
          <p:cNvSpPr>
            <a:spLocks noGrp="1"/>
          </p:cNvSpPr>
          <p:nvPr>
            <p:ph type="title"/>
          </p:nvPr>
        </p:nvSpPr>
        <p:spPr>
          <a:xfrm>
            <a:off x="304800" y="169334"/>
            <a:ext cx="5486400" cy="1193365"/>
          </a:xfrm>
          <a:prstGeom prst="rect">
            <a:avLst/>
          </a:prstGeom>
        </p:spPr>
        <p:txBody>
          <a:bodyPr>
            <a:normAutofit/>
          </a:bodyPr>
          <a:lstStyle/>
          <a:p>
            <a:r>
              <a:t>Title Text</a:t>
            </a:r>
          </a:p>
        </p:txBody>
      </p:sp>
      <p:sp>
        <p:nvSpPr>
          <p:cNvPr id="496" name="Shape 496"/>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497" name="Shape 497"/>
          <p:cNvSpPr>
            <a:spLocks noGrp="1"/>
          </p:cNvSpPr>
          <p:nvPr>
            <p:ph type="body" sz="quarter" idx="1"/>
          </p:nvPr>
        </p:nvSpPr>
        <p:spPr>
          <a:xfrm>
            <a:off x="304800" y="1488650"/>
            <a:ext cx="2438400" cy="4605868"/>
          </a:xfrm>
          <a:prstGeom prst="rect">
            <a:avLst/>
          </a:prstGeom>
        </p:spPr>
        <p:txBody>
          <a:bodyPr>
            <a:normAutofit/>
          </a:bodyPr>
          <a:lstStyle>
            <a:lvl2pPr marL="293633" indent="-293633"/>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551190230"/>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04" name="Shape 504"/>
          <p:cNvSpPr>
            <a:spLocks noGrp="1"/>
          </p:cNvSpPr>
          <p:nvPr>
            <p:ph type="title"/>
          </p:nvPr>
        </p:nvSpPr>
        <p:spPr>
          <a:xfrm>
            <a:off x="304800" y="169334"/>
            <a:ext cx="5486400" cy="1193365"/>
          </a:xfrm>
          <a:prstGeom prst="rect">
            <a:avLst/>
          </a:prstGeom>
        </p:spPr>
        <p:txBody>
          <a:bodyPr>
            <a:normAutofit/>
          </a:bodyPr>
          <a:lstStyle/>
          <a:p>
            <a:r>
              <a:t>Title Text</a:t>
            </a:r>
          </a:p>
        </p:txBody>
      </p:sp>
      <p:sp>
        <p:nvSpPr>
          <p:cNvPr id="505" name="Shape 505"/>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506" name="Shape 506"/>
          <p:cNvSpPr>
            <a:spLocks noGrp="1"/>
          </p:cNvSpPr>
          <p:nvPr>
            <p:ph type="body" sz="quarter" idx="1"/>
          </p:nvPr>
        </p:nvSpPr>
        <p:spPr>
          <a:xfrm>
            <a:off x="304800" y="1488650"/>
            <a:ext cx="2438400" cy="4605868"/>
          </a:xfrm>
          <a:prstGeom prst="rect">
            <a:avLst/>
          </a:prstGeom>
        </p:spPr>
        <p:txBody>
          <a:bodyPr>
            <a:normAutofit/>
          </a:bodyPr>
          <a:lstStyle>
            <a:lvl2pPr marL="293633" indent="-293633"/>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78567299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92" tIns="256026" rIns="304792" bIns="304792"/>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304792" tIns="256026" rIns="304792" bIns="304792"/>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304792" tIns="256026" rIns="304792" bIns="304792"/>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304792" tIns="256026" rIns="304792" bIns="304792"/>
          <a:lstStyle>
            <a:lvl1pPr>
              <a:defRPr sz="1900">
                <a:solidFill>
                  <a:schemeClr val="bg2"/>
                </a:solidFill>
              </a:defRPr>
            </a:lvl1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304792" tIns="268217" rIns="304792" bIns="304792"/>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0390716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13" name="Shape 513"/>
          <p:cNvSpPr>
            <a:spLocks noGrp="1"/>
          </p:cNvSpPr>
          <p:nvPr>
            <p:ph type="title"/>
          </p:nvPr>
        </p:nvSpPr>
        <p:spPr>
          <a:xfrm>
            <a:off x="304800" y="169334"/>
            <a:ext cx="5486400" cy="1193365"/>
          </a:xfrm>
          <a:prstGeom prst="rect">
            <a:avLst/>
          </a:prstGeom>
        </p:spPr>
        <p:txBody>
          <a:bodyPr>
            <a:normAutofit/>
          </a:bodyPr>
          <a:lstStyle/>
          <a:p>
            <a:r>
              <a:t>Title Text</a:t>
            </a:r>
          </a:p>
        </p:txBody>
      </p:sp>
      <p:sp>
        <p:nvSpPr>
          <p:cNvPr id="514" name="Shape 514"/>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515" name="Shape 515"/>
          <p:cNvSpPr>
            <a:spLocks noGrp="1"/>
          </p:cNvSpPr>
          <p:nvPr>
            <p:ph type="body" sz="quarter" idx="1"/>
          </p:nvPr>
        </p:nvSpPr>
        <p:spPr>
          <a:xfrm>
            <a:off x="304800" y="1463041"/>
            <a:ext cx="2438400" cy="4669537"/>
          </a:xfrm>
          <a:prstGeom prst="rect">
            <a:avLst/>
          </a:prstGeom>
        </p:spPr>
        <p:txBody>
          <a:bodyPr>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516" name="Shape 516" descr="Text Placeholder 5"/>
          <p:cNvSpPr>
            <a:spLocks noGrp="1"/>
          </p:cNvSpPr>
          <p:nvPr>
            <p:ph type="body" sz="quarter" idx="13"/>
          </p:nvPr>
        </p:nvSpPr>
        <p:spPr>
          <a:xfrm>
            <a:off x="3352800" y="1499615"/>
            <a:ext cx="2438400" cy="4608579"/>
          </a:xfrm>
          <a:prstGeom prst="rect">
            <a:avLst/>
          </a:prstGeom>
        </p:spPr>
        <p:txBody>
          <a:bodyPr>
            <a:normAutofit/>
          </a:bodyPr>
          <a:lstStyle/>
          <a:p>
            <a:endParaRPr/>
          </a:p>
        </p:txBody>
      </p:sp>
      <p:sp>
        <p:nvSpPr>
          <p:cNvPr id="517" name="Shape 517" descr="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2277696920"/>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24" name="Shape 524"/>
          <p:cNvSpPr>
            <a:spLocks noGrp="1"/>
          </p:cNvSpPr>
          <p:nvPr>
            <p:ph type="title"/>
          </p:nvPr>
        </p:nvSpPr>
        <p:spPr>
          <a:xfrm>
            <a:off x="304800" y="169334"/>
            <a:ext cx="5486400" cy="1193365"/>
          </a:xfrm>
          <a:prstGeom prst="rect">
            <a:avLst/>
          </a:prstGeom>
        </p:spPr>
        <p:txBody>
          <a:bodyPr>
            <a:normAutofit/>
          </a:bodyPr>
          <a:lstStyle/>
          <a:p>
            <a:r>
              <a:t>Title Text</a:t>
            </a:r>
          </a:p>
        </p:txBody>
      </p:sp>
      <p:sp>
        <p:nvSpPr>
          <p:cNvPr id="525" name="Shape 525"/>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526" name="Shape 526"/>
          <p:cNvSpPr>
            <a:spLocks noGrp="1"/>
          </p:cNvSpPr>
          <p:nvPr>
            <p:ph type="body" sz="quarter" idx="1"/>
          </p:nvPr>
        </p:nvSpPr>
        <p:spPr>
          <a:xfrm>
            <a:off x="304800" y="1463041"/>
            <a:ext cx="2438400" cy="4669537"/>
          </a:xfrm>
          <a:prstGeom prst="rect">
            <a:avLst/>
          </a:prstGeom>
        </p:spPr>
        <p:txBody>
          <a:bodyPr>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527" name="Shape 527" descr="Text Placeholder 5"/>
          <p:cNvSpPr>
            <a:spLocks noGrp="1"/>
          </p:cNvSpPr>
          <p:nvPr>
            <p:ph type="body" sz="quarter" idx="13"/>
          </p:nvPr>
        </p:nvSpPr>
        <p:spPr>
          <a:xfrm>
            <a:off x="3352800" y="1499615"/>
            <a:ext cx="2438400" cy="4608579"/>
          </a:xfrm>
          <a:prstGeom prst="rect">
            <a:avLst/>
          </a:prstGeom>
        </p:spPr>
        <p:txBody>
          <a:bodyPr>
            <a:normAutofit/>
          </a:bodyPr>
          <a:lstStyle/>
          <a:p>
            <a:endParaRPr/>
          </a:p>
        </p:txBody>
      </p:sp>
      <p:sp>
        <p:nvSpPr>
          <p:cNvPr id="528" name="Shape 528" descr="Text Placeholder 8"/>
          <p:cNvSpPr>
            <a:spLocks noGrp="1"/>
          </p:cNvSpPr>
          <p:nvPr>
            <p:ph type="body" sz="half" idx="14"/>
          </p:nvPr>
        </p:nvSpPr>
        <p:spPr>
          <a:xfrm>
            <a:off x="6267189" y="1454616"/>
            <a:ext cx="5620011" cy="4608577"/>
          </a:xfrm>
          <a:prstGeom prst="rect">
            <a:avLst/>
          </a:prstGeom>
        </p:spPr>
        <p:txBody>
          <a:bodyPr>
            <a:normAutofit/>
          </a:bodyPr>
          <a:lstStyle>
            <a:lvl1pPr marL="156629" indent="-156629">
              <a:defRPr sz="2400"/>
            </a:lvl1pPr>
          </a:lstStyle>
          <a:p>
            <a:pPr marL="117475" indent="-117475">
              <a:defRPr sz="2400"/>
            </a:pPr>
            <a:endParaRPr/>
          </a:p>
        </p:txBody>
      </p:sp>
    </p:spTree>
    <p:extLst>
      <p:ext uri="{BB962C8B-B14F-4D97-AF65-F5344CB8AC3E}">
        <p14:creationId xmlns:p14="http://schemas.microsoft.com/office/powerpoint/2010/main" val="1883633588"/>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1_tabl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35" name="Shape 535"/>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536" name="Shape 536"/>
          <p:cNvSpPr>
            <a:spLocks noGrp="1"/>
          </p:cNvSpPr>
          <p:nvPr>
            <p:ph type="body" sz="quarter" idx="1"/>
          </p:nvPr>
        </p:nvSpPr>
        <p:spPr>
          <a:xfrm>
            <a:off x="304800" y="256031"/>
            <a:ext cx="2438400" cy="5878661"/>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08358227"/>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1_blank (with footer)">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43" name="Shape 543"/>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55891835"/>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1_blank (no footer)">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50" name="Shape 550"/>
          <p:cNvSpPr>
            <a:spLocks noGrp="1"/>
          </p:cNvSpPr>
          <p:nvPr>
            <p:ph type="sldNum" sz="quarter" idx="2"/>
          </p:nvPr>
        </p:nvSpPr>
        <p:spPr>
          <a:xfrm>
            <a:off x="8615772" y="6294795"/>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74243083"/>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1_Thank you">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57" name="Shape 557"/>
          <p:cNvSpPr>
            <a:spLocks noGrp="1"/>
          </p:cNvSpPr>
          <p:nvPr>
            <p:ph type="title"/>
          </p:nvPr>
        </p:nvSpPr>
        <p:spPr>
          <a:xfrm>
            <a:off x="304800" y="169333"/>
            <a:ext cx="5486400" cy="1140968"/>
          </a:xfrm>
          <a:prstGeom prst="rect">
            <a:avLst/>
          </a:prstGeom>
        </p:spPr>
        <p:txBody>
          <a:bodyPr>
            <a:normAutofit/>
          </a:bodyPr>
          <a:lstStyle/>
          <a:p>
            <a:r>
              <a:t>Title Text</a:t>
            </a:r>
          </a:p>
        </p:txBody>
      </p:sp>
      <p:sp>
        <p:nvSpPr>
          <p:cNvPr id="558" name="Shape 558"/>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559" name="Shape 559"/>
          <p:cNvSpPr>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800" algn="r"/>
              </a:tabLst>
              <a:defRPr sz="1467"/>
            </a:lvl1pPr>
            <a:lvl2pPr marL="181273" indent="-181273">
              <a:spcBef>
                <a:spcPts val="0"/>
              </a:spcBef>
              <a:tabLst>
                <a:tab pos="5350800" algn="r"/>
              </a:tabLst>
              <a:defRPr sz="1467"/>
            </a:lvl2pPr>
            <a:lvl3pPr marL="479715" indent="-181273">
              <a:spcBef>
                <a:spcPts val="0"/>
              </a:spcBef>
              <a:tabLst>
                <a:tab pos="5350800" algn="r"/>
              </a:tabLst>
              <a:defRPr sz="1467"/>
            </a:lvl3pPr>
            <a:lvl4pPr marL="785868" indent="-176284">
              <a:spcBef>
                <a:spcPts val="0"/>
              </a:spcBef>
              <a:tabLst>
                <a:tab pos="5350800" algn="r"/>
              </a:tabLst>
              <a:defRPr sz="1467"/>
            </a:lvl4pPr>
            <a:lvl5pPr marL="1021568" indent="-181273">
              <a:spcBef>
                <a:spcPts val="0"/>
              </a:spcBef>
              <a:tabLst>
                <a:tab pos="5350800" algn="r"/>
              </a:tabLst>
              <a:defRPr sz="1467"/>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365259321"/>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1_ibm sign-off">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66" name="Shape 566"/>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pic>
        <p:nvPicPr>
          <p:cNvPr id="567" name="image2.png" descr="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3" y="2914867"/>
            <a:ext cx="1722795" cy="701464"/>
          </a:xfrm>
          <a:prstGeom prst="rect">
            <a:avLst/>
          </a:prstGeom>
          <a:ln w="12700">
            <a:miter lim="400000"/>
          </a:ln>
        </p:spPr>
      </p:pic>
    </p:spTree>
    <p:extLst>
      <p:ext uri="{BB962C8B-B14F-4D97-AF65-F5344CB8AC3E}">
        <p14:creationId xmlns:p14="http://schemas.microsoft.com/office/powerpoint/2010/main" val="3136233440"/>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EAEAEA"/>
        </a:solidFill>
        <a:effectLst/>
      </p:bgPr>
    </p:bg>
    <p:spTree>
      <p:nvGrpSpPr>
        <p:cNvPr id="1" name=""/>
        <p:cNvGrpSpPr/>
        <p:nvPr/>
      </p:nvGrpSpPr>
      <p:grpSpPr>
        <a:xfrm>
          <a:off x="0" y="0"/>
          <a:ext cx="0" cy="0"/>
          <a:chOff x="0" y="0"/>
          <a:chExt cx="0" cy="0"/>
        </a:xfrm>
      </p:grpSpPr>
      <p:sp>
        <p:nvSpPr>
          <p:cNvPr id="574" name="Shape 574"/>
          <p:cNvSpPr>
            <a:spLocks noGrp="1"/>
          </p:cNvSpPr>
          <p:nvPr>
            <p:ph type="title"/>
          </p:nvPr>
        </p:nvSpPr>
        <p:spPr>
          <a:xfrm>
            <a:off x="304799" y="169334"/>
            <a:ext cx="5486403" cy="5972460"/>
          </a:xfrm>
          <a:prstGeom prst="rect">
            <a:avLst/>
          </a:prstGeom>
        </p:spPr>
        <p:txBody>
          <a:bodyPr>
            <a:normAutofit/>
          </a:bodyPr>
          <a:lstStyle>
            <a:lvl1pPr>
              <a:defRPr>
                <a:solidFill>
                  <a:srgbClr val="000000"/>
                </a:solidFill>
              </a:defRPr>
            </a:lvl1pPr>
          </a:lstStyle>
          <a:p>
            <a:r>
              <a:t>Title Text</a:t>
            </a:r>
          </a:p>
        </p:txBody>
      </p:sp>
      <p:pic>
        <p:nvPicPr>
          <p:cNvPr id="575" name="image3.png" descr="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91747" y="6273779"/>
            <a:ext cx="695453" cy="281963"/>
          </a:xfrm>
          <a:prstGeom prst="rect">
            <a:avLst/>
          </a:prstGeom>
          <a:ln w="12700">
            <a:miter lim="400000"/>
          </a:ln>
        </p:spPr>
      </p:pic>
      <p:sp>
        <p:nvSpPr>
          <p:cNvPr id="576" name="Shape 576"/>
          <p:cNvSpPr>
            <a:spLocks noGrp="1"/>
          </p:cNvSpPr>
          <p:nvPr>
            <p:ph type="sldNum" sz="quarter" idx="2"/>
          </p:nvPr>
        </p:nvSpPr>
        <p:spPr>
          <a:xfrm>
            <a:off x="8615772" y="6294795"/>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22911851"/>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583" name="Shape 583"/>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584" name="Shape 584"/>
          <p:cNvSpPr>
            <a:spLocks noGrp="1"/>
          </p:cNvSpPr>
          <p:nvPr>
            <p:ph type="title"/>
          </p:nvPr>
        </p:nvSpPr>
        <p:spPr>
          <a:xfrm>
            <a:off x="304800" y="169334"/>
            <a:ext cx="5486400" cy="5991671"/>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2850723209"/>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rgbClr val="EAEAEA"/>
        </a:solidFill>
        <a:effectLst/>
      </p:bgPr>
    </p:bg>
    <p:spTree>
      <p:nvGrpSpPr>
        <p:cNvPr id="1" name=""/>
        <p:cNvGrpSpPr/>
        <p:nvPr/>
      </p:nvGrpSpPr>
      <p:grpSpPr>
        <a:xfrm>
          <a:off x="0" y="0"/>
          <a:ext cx="0" cy="0"/>
          <a:chOff x="0" y="0"/>
          <a:chExt cx="0" cy="0"/>
        </a:xfrm>
      </p:grpSpPr>
      <p:sp>
        <p:nvSpPr>
          <p:cNvPr id="591" name="Shape 591"/>
          <p:cNvSpPr>
            <a:spLocks noGrp="1"/>
          </p:cNvSpPr>
          <p:nvPr>
            <p:ph type="title"/>
          </p:nvPr>
        </p:nvSpPr>
        <p:spPr>
          <a:xfrm>
            <a:off x="304800" y="169333"/>
            <a:ext cx="5486400" cy="1140968"/>
          </a:xfrm>
          <a:prstGeom prst="rect">
            <a:avLst/>
          </a:prstGeom>
        </p:spPr>
        <p:txBody>
          <a:bodyPr>
            <a:normAutofit/>
          </a:bodyPr>
          <a:lstStyle>
            <a:lvl1pPr>
              <a:defRPr>
                <a:solidFill>
                  <a:srgbClr val="000000"/>
                </a:solidFill>
              </a:defRPr>
            </a:lvl1pPr>
          </a:lstStyle>
          <a:p>
            <a:r>
              <a:t>Title Text</a:t>
            </a:r>
          </a:p>
        </p:txBody>
      </p:sp>
      <p:sp>
        <p:nvSpPr>
          <p:cNvPr id="592" name="Shape 592"/>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593" name="Shape 593"/>
          <p:cNvSpPr>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800" algn="r"/>
              </a:tabLst>
              <a:defRPr>
                <a:solidFill>
                  <a:srgbClr val="000000"/>
                </a:solidFill>
              </a:defRPr>
            </a:lvl1pPr>
            <a:lvl2pPr>
              <a:spcBef>
                <a:spcPts val="0"/>
              </a:spcBef>
              <a:tabLst>
                <a:tab pos="5350800" algn="r"/>
              </a:tabLst>
              <a:defRPr>
                <a:solidFill>
                  <a:srgbClr val="000000"/>
                </a:solidFill>
              </a:defRPr>
            </a:lvl2pPr>
            <a:lvl3pPr>
              <a:spcBef>
                <a:spcPts val="0"/>
              </a:spcBef>
              <a:tabLst>
                <a:tab pos="5350800" algn="r"/>
              </a:tabLst>
              <a:defRPr>
                <a:solidFill>
                  <a:srgbClr val="000000"/>
                </a:solidFill>
              </a:defRPr>
            </a:lvl3pPr>
            <a:lvl4pPr>
              <a:spcBef>
                <a:spcPts val="0"/>
              </a:spcBef>
              <a:tabLst>
                <a:tab pos="5350800" algn="r"/>
              </a:tabLst>
              <a:defRPr>
                <a:solidFill>
                  <a:srgbClr val="000000"/>
                </a:solidFill>
              </a:defRPr>
            </a:lvl4pPr>
            <a:lvl5pPr>
              <a:spcBef>
                <a:spcPts val="0"/>
              </a:spcBef>
              <a:tabLst>
                <a:tab pos="53508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4" name="Shape 594" descr="Text Placeholder 6"/>
          <p:cNvSpPr>
            <a:spLocks noGrp="1"/>
          </p:cNvSpPr>
          <p:nvPr>
            <p:ph type="body" sz="half" idx="13"/>
          </p:nvPr>
        </p:nvSpPr>
        <p:spPr>
          <a:xfrm>
            <a:off x="6400800" y="1498600"/>
            <a:ext cx="5486400" cy="4779264"/>
          </a:xfrm>
          <a:prstGeom prst="rect">
            <a:avLst/>
          </a:prstGeom>
        </p:spPr>
        <p:txBody>
          <a:bodyPr>
            <a:normAutofit/>
          </a:bodyPr>
          <a:lstStyle>
            <a:lvl1pPr>
              <a:tabLst>
                <a:tab pos="5350800" algn="r"/>
              </a:tabLst>
              <a:defRPr>
                <a:solidFill>
                  <a:srgbClr val="000000"/>
                </a:solidFill>
              </a:defRPr>
            </a:lvl1pPr>
          </a:lstStyle>
          <a:p>
            <a:pPr>
              <a:tabLst>
                <a:tab pos="4013200" algn="r"/>
              </a:tabLst>
              <a:defRPr>
                <a:solidFill>
                  <a:srgbClr val="000000"/>
                </a:solidFill>
              </a:defRPr>
            </a:pPr>
            <a:endParaRPr/>
          </a:p>
        </p:txBody>
      </p:sp>
    </p:spTree>
    <p:extLst>
      <p:ext uri="{BB962C8B-B14F-4D97-AF65-F5344CB8AC3E}">
        <p14:creationId xmlns:p14="http://schemas.microsoft.com/office/powerpoint/2010/main" val="95114129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304792" tIns="256026" rIns="304792" bIns="304792"/>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304792" tIns="256026" rIns="304792" bIns="304792"/>
          <a:lstStyle>
            <a:lvl1pPr>
              <a:defRPr sz="19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304792" tIns="256026" rIns="304792" bIns="304792"/>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304792" tIns="256026" rIns="304792" bIns="304792"/>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304792" tIns="207259" rIns="304792" bIns="304792"/>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3292309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601" name="Shape 601"/>
          <p:cNvSpPr>
            <a:spLocks noGrp="1"/>
          </p:cNvSpPr>
          <p:nvPr>
            <p:ph type="title"/>
          </p:nvPr>
        </p:nvSpPr>
        <p:spPr>
          <a:xfrm>
            <a:off x="304800" y="237067"/>
            <a:ext cx="5486400" cy="1338411"/>
          </a:xfrm>
          <a:prstGeom prst="rect">
            <a:avLst/>
          </a:prstGeom>
        </p:spPr>
        <p:txBody>
          <a:bodyPr>
            <a:normAutofit/>
          </a:bodyPr>
          <a:lstStyle>
            <a:lvl1pPr>
              <a:defRPr sz="2133">
                <a:solidFill>
                  <a:srgbClr val="000000"/>
                </a:solidFill>
              </a:defRPr>
            </a:lvl1pPr>
          </a:lstStyle>
          <a:p>
            <a:r>
              <a:t>Title Text</a:t>
            </a:r>
          </a:p>
        </p:txBody>
      </p:sp>
      <p:sp>
        <p:nvSpPr>
          <p:cNvPr id="602" name="Shape 602"/>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03" name="Shape 603"/>
          <p:cNvSpPr>
            <a:spLocks noGrp="1"/>
          </p:cNvSpPr>
          <p:nvPr>
            <p:ph type="body" sz="half" idx="1"/>
          </p:nvPr>
        </p:nvSpPr>
        <p:spPr>
          <a:xfrm>
            <a:off x="304800" y="1761068"/>
            <a:ext cx="5486400" cy="4145281"/>
          </a:xfrm>
          <a:prstGeom prst="rect">
            <a:avLst/>
          </a:prstGeom>
        </p:spPr>
        <p:txBody>
          <a:bodyPr>
            <a:normAutofit/>
          </a:bodyPr>
          <a:lstStyle>
            <a:lvl1pPr>
              <a:lnSpc>
                <a:spcPct val="90000"/>
              </a:lnSpc>
              <a:spcBef>
                <a:spcPts val="0"/>
              </a:spcBef>
              <a:defRPr sz="12800" b="1">
                <a:solidFill>
                  <a:srgbClr val="000000"/>
                </a:solidFill>
              </a:defRPr>
            </a:lvl1pPr>
            <a:lvl2pPr marL="1582022" indent="-1582022">
              <a:lnSpc>
                <a:spcPct val="90000"/>
              </a:lnSpc>
              <a:spcBef>
                <a:spcPts val="0"/>
              </a:spcBef>
              <a:defRPr sz="12800" b="1">
                <a:solidFill>
                  <a:srgbClr val="000000"/>
                </a:solidFill>
              </a:defRPr>
            </a:lvl2pPr>
            <a:lvl3pPr marL="1880464" indent="-1582022">
              <a:lnSpc>
                <a:spcPct val="90000"/>
              </a:lnSpc>
              <a:spcBef>
                <a:spcPts val="0"/>
              </a:spcBef>
              <a:defRPr sz="12800" b="1">
                <a:solidFill>
                  <a:srgbClr val="000000"/>
                </a:solidFill>
              </a:defRPr>
            </a:lvl3pPr>
            <a:lvl4pPr marL="2148060" indent="-1538475">
              <a:lnSpc>
                <a:spcPct val="90000"/>
              </a:lnSpc>
              <a:spcBef>
                <a:spcPts val="0"/>
              </a:spcBef>
              <a:defRPr sz="12800" b="1">
                <a:solidFill>
                  <a:srgbClr val="000000"/>
                </a:solidFill>
              </a:defRPr>
            </a:lvl4pPr>
            <a:lvl5pPr marL="2422317" indent="-1582022">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289230660"/>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10" name="Shape 610"/>
          <p:cNvSpPr>
            <a:spLocks noGrp="1"/>
          </p:cNvSpPr>
          <p:nvPr>
            <p:ph type="title"/>
          </p:nvPr>
        </p:nvSpPr>
        <p:spPr>
          <a:xfrm>
            <a:off x="304800" y="237067"/>
            <a:ext cx="5486400" cy="1338411"/>
          </a:xfrm>
          <a:prstGeom prst="rect">
            <a:avLst/>
          </a:prstGeom>
        </p:spPr>
        <p:txBody>
          <a:bodyPr>
            <a:normAutofit/>
          </a:bodyPr>
          <a:lstStyle>
            <a:lvl1pPr>
              <a:defRPr sz="2133">
                <a:solidFill>
                  <a:srgbClr val="000000"/>
                </a:solidFill>
              </a:defRPr>
            </a:lvl1pPr>
          </a:lstStyle>
          <a:p>
            <a:r>
              <a:t>Title Text</a:t>
            </a:r>
          </a:p>
        </p:txBody>
      </p:sp>
      <p:sp>
        <p:nvSpPr>
          <p:cNvPr id="611" name="Shape 611"/>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12" name="Shape 612"/>
          <p:cNvSpPr>
            <a:spLocks noGrp="1"/>
          </p:cNvSpPr>
          <p:nvPr>
            <p:ph type="body" sz="half" idx="1"/>
          </p:nvPr>
        </p:nvSpPr>
        <p:spPr>
          <a:xfrm>
            <a:off x="304800" y="1761068"/>
            <a:ext cx="5486400" cy="4145281"/>
          </a:xfrm>
          <a:prstGeom prst="rect">
            <a:avLst/>
          </a:prstGeom>
        </p:spPr>
        <p:txBody>
          <a:bodyPr>
            <a:normAutofit/>
          </a:bodyPr>
          <a:lstStyle>
            <a:lvl1pPr>
              <a:lnSpc>
                <a:spcPct val="90000"/>
              </a:lnSpc>
              <a:spcBef>
                <a:spcPts val="0"/>
              </a:spcBef>
              <a:defRPr sz="12800" b="1">
                <a:solidFill>
                  <a:srgbClr val="000000"/>
                </a:solidFill>
              </a:defRPr>
            </a:lvl1pPr>
            <a:lvl2pPr marL="1582022" indent="-1582022">
              <a:lnSpc>
                <a:spcPct val="90000"/>
              </a:lnSpc>
              <a:spcBef>
                <a:spcPts val="0"/>
              </a:spcBef>
              <a:defRPr sz="12800" b="1">
                <a:solidFill>
                  <a:srgbClr val="000000"/>
                </a:solidFill>
              </a:defRPr>
            </a:lvl2pPr>
            <a:lvl3pPr marL="1880464" indent="-1582022">
              <a:lnSpc>
                <a:spcPct val="90000"/>
              </a:lnSpc>
              <a:spcBef>
                <a:spcPts val="0"/>
              </a:spcBef>
              <a:defRPr sz="12800" b="1">
                <a:solidFill>
                  <a:srgbClr val="000000"/>
                </a:solidFill>
              </a:defRPr>
            </a:lvl3pPr>
            <a:lvl4pPr marL="2148060" indent="-1538475">
              <a:lnSpc>
                <a:spcPct val="90000"/>
              </a:lnSpc>
              <a:spcBef>
                <a:spcPts val="0"/>
              </a:spcBef>
              <a:defRPr sz="12800" b="1">
                <a:solidFill>
                  <a:srgbClr val="000000"/>
                </a:solidFill>
              </a:defRPr>
            </a:lvl4pPr>
            <a:lvl5pPr marL="2422317" indent="-1582022">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13" name="Shape 613" descr="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3811843295"/>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620" name="Shape 620"/>
          <p:cNvSpPr>
            <a:spLocks noGrp="1"/>
          </p:cNvSpPr>
          <p:nvPr>
            <p:ph type="title"/>
          </p:nvPr>
        </p:nvSpPr>
        <p:spPr>
          <a:xfrm>
            <a:off x="304800" y="67734"/>
            <a:ext cx="11582400" cy="5964767"/>
          </a:xfrm>
          <a:prstGeom prst="rect">
            <a:avLst/>
          </a:prstGeom>
        </p:spPr>
        <p:txBody>
          <a:bodyPr>
            <a:normAutofit/>
          </a:bodyPr>
          <a:lstStyle>
            <a:lvl1pPr>
              <a:lnSpc>
                <a:spcPct val="80000"/>
              </a:lnSpc>
              <a:defRPr sz="12800" b="1">
                <a:solidFill>
                  <a:srgbClr val="000000"/>
                </a:solidFill>
              </a:defRPr>
            </a:lvl1pPr>
          </a:lstStyle>
          <a:p>
            <a:r>
              <a:t>Title Text</a:t>
            </a:r>
          </a:p>
        </p:txBody>
      </p:sp>
      <p:sp>
        <p:nvSpPr>
          <p:cNvPr id="621" name="Shape 621"/>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26371553"/>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628" name="Shape 628"/>
          <p:cNvSpPr>
            <a:spLocks noGrp="1"/>
          </p:cNvSpPr>
          <p:nvPr>
            <p:ph type="title"/>
          </p:nvPr>
        </p:nvSpPr>
        <p:spPr>
          <a:xfrm>
            <a:off x="304801" y="169334"/>
            <a:ext cx="6916617" cy="6027741"/>
          </a:xfrm>
          <a:prstGeom prst="rect">
            <a:avLst/>
          </a:prstGeom>
        </p:spPr>
        <p:txBody>
          <a:bodyPr>
            <a:normAutofit/>
          </a:bodyPr>
          <a:lstStyle>
            <a:lvl1pPr marL="156629" indent="-156629">
              <a:defRPr>
                <a:solidFill>
                  <a:srgbClr val="000000"/>
                </a:solidFill>
              </a:defRPr>
            </a:lvl1pPr>
          </a:lstStyle>
          <a:p>
            <a:r>
              <a:t>Title Text</a:t>
            </a:r>
          </a:p>
        </p:txBody>
      </p:sp>
      <p:sp>
        <p:nvSpPr>
          <p:cNvPr id="629" name="Shape 629"/>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66242030"/>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636" name="Shape 636"/>
          <p:cNvSpPr>
            <a:spLocks noGrp="1"/>
          </p:cNvSpPr>
          <p:nvPr>
            <p:ph type="title"/>
          </p:nvPr>
        </p:nvSpPr>
        <p:spPr>
          <a:xfrm>
            <a:off x="304800" y="463974"/>
            <a:ext cx="5486400" cy="5770735"/>
          </a:xfrm>
          <a:prstGeom prst="rect">
            <a:avLst/>
          </a:prstGeom>
        </p:spPr>
        <p:txBody>
          <a:bodyPr>
            <a:normAutofit/>
          </a:bodyPr>
          <a:lstStyle>
            <a:lvl1pPr>
              <a:defRPr>
                <a:solidFill>
                  <a:srgbClr val="000000"/>
                </a:solidFill>
              </a:defRPr>
            </a:lvl1pPr>
          </a:lstStyle>
          <a:p>
            <a:r>
              <a:t>Title Text</a:t>
            </a:r>
          </a:p>
        </p:txBody>
      </p:sp>
      <p:sp>
        <p:nvSpPr>
          <p:cNvPr id="637" name="Shape 637"/>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38" name="Shape 638"/>
          <p:cNvSpPr>
            <a:spLocks noGrp="1"/>
          </p:cNvSpPr>
          <p:nvPr>
            <p:ph type="body" sz="half" idx="1"/>
          </p:nvPr>
        </p:nvSpPr>
        <p:spPr>
          <a:xfrm>
            <a:off x="6400800" y="658369"/>
            <a:ext cx="5486400" cy="559964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9" name="Shape 639" descr="Text Placeholder 11"/>
          <p:cNvSpPr>
            <a:spLocks noGrp="1"/>
          </p:cNvSpPr>
          <p:nvPr>
            <p:ph type="body" sz="quarter" idx="13"/>
          </p:nvPr>
        </p:nvSpPr>
        <p:spPr>
          <a:xfrm>
            <a:off x="304800" y="267417"/>
            <a:ext cx="5486400" cy="400052"/>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14803753"/>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646" name="Shape 646"/>
          <p:cNvSpPr>
            <a:spLocks noGrp="1"/>
          </p:cNvSpPr>
          <p:nvPr>
            <p:ph type="title"/>
          </p:nvPr>
        </p:nvSpPr>
        <p:spPr>
          <a:xfrm>
            <a:off x="304800" y="169334"/>
            <a:ext cx="5486400" cy="1279145"/>
          </a:xfrm>
          <a:prstGeom prst="rect">
            <a:avLst/>
          </a:prstGeom>
        </p:spPr>
        <p:txBody>
          <a:bodyPr>
            <a:normAutofit/>
          </a:bodyPr>
          <a:lstStyle>
            <a:lvl1pPr>
              <a:defRPr>
                <a:solidFill>
                  <a:srgbClr val="000000"/>
                </a:solidFill>
              </a:defRPr>
            </a:lvl1pPr>
          </a:lstStyle>
          <a:p>
            <a:r>
              <a:t>Title Text</a:t>
            </a:r>
          </a:p>
        </p:txBody>
      </p:sp>
      <p:sp>
        <p:nvSpPr>
          <p:cNvPr id="647" name="Shape 647"/>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48" name="Shape 648"/>
          <p:cNvSpPr>
            <a:spLocks noGrp="1"/>
          </p:cNvSpPr>
          <p:nvPr>
            <p:ph type="body" sz="half" idx="1"/>
          </p:nvPr>
        </p:nvSpPr>
        <p:spPr>
          <a:xfrm>
            <a:off x="304800" y="1499616"/>
            <a:ext cx="5486400" cy="4781129"/>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49" name="Shape 649" descr="Text Placeholder 9"/>
          <p:cNvSpPr>
            <a:spLocks noGrp="1"/>
          </p:cNvSpPr>
          <p:nvPr>
            <p:ph type="body" sz="half" idx="13"/>
          </p:nvPr>
        </p:nvSpPr>
        <p:spPr>
          <a:xfrm>
            <a:off x="6400800" y="1499616"/>
            <a:ext cx="5486400" cy="4781129"/>
          </a:xfrm>
          <a:prstGeom prst="rect">
            <a:avLst/>
          </a:prstGeom>
        </p:spPr>
        <p:txBody>
          <a:bodyPr>
            <a:normAutofit/>
          </a:bodyPr>
          <a:lstStyle>
            <a:lvl1pPr>
              <a:spcBef>
                <a:spcPts val="0"/>
              </a:spcBef>
              <a:defRPr>
                <a:solidFill>
                  <a:srgbClr val="000000"/>
                </a:solidFill>
              </a:defRPr>
            </a:lvl1pPr>
          </a:lstStyle>
          <a:p>
            <a:pPr>
              <a:spcBef>
                <a:spcPts val="0"/>
              </a:spcBef>
              <a:defRPr>
                <a:solidFill>
                  <a:srgbClr val="000000"/>
                </a:solidFill>
              </a:defRPr>
            </a:pPr>
            <a:endParaRPr/>
          </a:p>
        </p:txBody>
      </p:sp>
    </p:spTree>
    <p:extLst>
      <p:ext uri="{BB962C8B-B14F-4D97-AF65-F5344CB8AC3E}">
        <p14:creationId xmlns:p14="http://schemas.microsoft.com/office/powerpoint/2010/main" val="1547676268"/>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656" name="Shape 656"/>
          <p:cNvSpPr>
            <a:spLocks noGrp="1"/>
          </p:cNvSpPr>
          <p:nvPr>
            <p:ph type="title"/>
          </p:nvPr>
        </p:nvSpPr>
        <p:spPr>
          <a:xfrm>
            <a:off x="304800" y="457201"/>
            <a:ext cx="8534400" cy="853441"/>
          </a:xfrm>
          <a:prstGeom prst="rect">
            <a:avLst/>
          </a:prstGeom>
        </p:spPr>
        <p:txBody>
          <a:bodyPr>
            <a:normAutofit/>
          </a:bodyPr>
          <a:lstStyle>
            <a:lvl1pPr>
              <a:defRPr>
                <a:solidFill>
                  <a:srgbClr val="000000"/>
                </a:solidFill>
              </a:defRPr>
            </a:lvl1pPr>
          </a:lstStyle>
          <a:p>
            <a:r>
              <a:t>Title Text</a:t>
            </a:r>
          </a:p>
        </p:txBody>
      </p:sp>
      <p:sp>
        <p:nvSpPr>
          <p:cNvPr id="657" name="Shape 657"/>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58" name="Shape 658"/>
          <p:cNvSpPr>
            <a:spLocks noGrp="1"/>
          </p:cNvSpPr>
          <p:nvPr>
            <p:ph type="body" sz="half" idx="1"/>
          </p:nvPr>
        </p:nvSpPr>
        <p:spPr>
          <a:xfrm>
            <a:off x="6400800" y="1457959"/>
            <a:ext cx="5486400" cy="4786211"/>
          </a:xfrm>
          <a:prstGeom prst="rect">
            <a:avLst/>
          </a:prstGeom>
        </p:spPr>
        <p:txBody>
          <a:bodyPr>
            <a:normAutofit/>
          </a:bodyPr>
          <a:lstStyle>
            <a:lvl1pPr>
              <a:defRPr sz="2133">
                <a:solidFill>
                  <a:srgbClr val="000000"/>
                </a:solidFill>
              </a:defRPr>
            </a:lvl1pPr>
            <a:lvl2pPr marL="263669" indent="-263669">
              <a:defRPr sz="2133">
                <a:solidFill>
                  <a:srgbClr val="000000"/>
                </a:solidFill>
              </a:defRPr>
            </a:lvl2pPr>
            <a:lvl3pPr marL="562111" indent="-263669">
              <a:defRPr sz="2133">
                <a:solidFill>
                  <a:srgbClr val="000000"/>
                </a:solidFill>
              </a:defRPr>
            </a:lvl3pPr>
            <a:lvl4pPr marL="865997" indent="-256412">
              <a:defRPr sz="2133">
                <a:solidFill>
                  <a:srgbClr val="000000"/>
                </a:solidFill>
              </a:defRPr>
            </a:lvl4pPr>
            <a:lvl5pPr marL="1103964" indent="-263669">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59" name="Shape 659"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660" name="Shape 660" descr="Text Placeholder 6"/>
          <p:cNvSpPr>
            <a:spLocks noGrp="1"/>
          </p:cNvSpPr>
          <p:nvPr>
            <p:ph type="body" sz="half" idx="14"/>
          </p:nvPr>
        </p:nvSpPr>
        <p:spPr>
          <a:xfrm>
            <a:off x="304800" y="1457959"/>
            <a:ext cx="5486400" cy="4786208"/>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468816077"/>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667" name="Shape 667"/>
          <p:cNvSpPr>
            <a:spLocks noGrp="1"/>
          </p:cNvSpPr>
          <p:nvPr>
            <p:ph type="title"/>
          </p:nvPr>
        </p:nvSpPr>
        <p:spPr>
          <a:xfrm>
            <a:off x="304800" y="169334"/>
            <a:ext cx="5486400" cy="669545"/>
          </a:xfrm>
          <a:prstGeom prst="rect">
            <a:avLst/>
          </a:prstGeom>
        </p:spPr>
        <p:txBody>
          <a:bodyPr>
            <a:normAutofit/>
          </a:bodyPr>
          <a:lstStyle>
            <a:lvl1pPr>
              <a:defRPr>
                <a:solidFill>
                  <a:srgbClr val="000000"/>
                </a:solidFill>
              </a:defRPr>
            </a:lvl1pPr>
          </a:lstStyle>
          <a:p>
            <a:r>
              <a:t>Title Text</a:t>
            </a:r>
          </a:p>
        </p:txBody>
      </p:sp>
      <p:sp>
        <p:nvSpPr>
          <p:cNvPr id="668" name="Shape 668"/>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69" name="Shape 669"/>
          <p:cNvSpPr>
            <a:spLocks noGrp="1"/>
          </p:cNvSpPr>
          <p:nvPr>
            <p:ph type="body" sz="half" idx="1"/>
          </p:nvPr>
        </p:nvSpPr>
        <p:spPr>
          <a:xfrm>
            <a:off x="304800" y="1327357"/>
            <a:ext cx="5486400" cy="4916811"/>
          </a:xfrm>
          <a:prstGeom prst="rect">
            <a:avLst/>
          </a:prstGeom>
        </p:spPr>
        <p:txBody>
          <a:bodyPr>
            <a:normAutofit/>
          </a:bodyPr>
          <a:lstStyle>
            <a:lvl1pPr>
              <a:defRPr sz="3200">
                <a:solidFill>
                  <a:srgbClr val="000000"/>
                </a:solidFill>
              </a:defRPr>
            </a:lvl1pPr>
            <a:lvl2pPr marL="395505" indent="-395505">
              <a:defRPr sz="3200">
                <a:solidFill>
                  <a:srgbClr val="000000"/>
                </a:solidFill>
              </a:defRPr>
            </a:lvl2pPr>
            <a:lvl3pPr marL="693947" indent="-395505">
              <a:defRPr sz="3200">
                <a:solidFill>
                  <a:srgbClr val="000000"/>
                </a:solidFill>
              </a:defRPr>
            </a:lvl3pPr>
            <a:lvl4pPr marL="994203" indent="-384618">
              <a:defRPr sz="3200">
                <a:solidFill>
                  <a:srgbClr val="000000"/>
                </a:solidFill>
              </a:defRPr>
            </a:lvl4pPr>
            <a:lvl5pPr marL="1235800" indent="-395505">
              <a:defRPr sz="3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943054783"/>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676" name="Shape 676"/>
          <p:cNvSpPr>
            <a:spLocks noGrp="1"/>
          </p:cNvSpPr>
          <p:nvPr>
            <p:ph type="title"/>
          </p:nvPr>
        </p:nvSpPr>
        <p:spPr>
          <a:xfrm>
            <a:off x="304800" y="457201"/>
            <a:ext cx="8534400" cy="853441"/>
          </a:xfrm>
          <a:prstGeom prst="rect">
            <a:avLst/>
          </a:prstGeom>
        </p:spPr>
        <p:txBody>
          <a:bodyPr>
            <a:normAutofit/>
          </a:bodyPr>
          <a:lstStyle>
            <a:lvl1pPr>
              <a:defRPr>
                <a:solidFill>
                  <a:srgbClr val="000000"/>
                </a:solidFill>
              </a:defRPr>
            </a:lvl1pPr>
          </a:lstStyle>
          <a:p>
            <a:r>
              <a:t>Title Text</a:t>
            </a:r>
          </a:p>
        </p:txBody>
      </p:sp>
      <p:sp>
        <p:nvSpPr>
          <p:cNvPr id="677" name="Shape 677"/>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78" name="Shape 678"/>
          <p:cNvSpPr>
            <a:spLocks noGrp="1"/>
          </p:cNvSpPr>
          <p:nvPr>
            <p:ph type="body" sz="quarter" idx="1"/>
          </p:nvPr>
        </p:nvSpPr>
        <p:spPr>
          <a:xfrm>
            <a:off x="6400800" y="1457959"/>
            <a:ext cx="2438400" cy="4786207"/>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79" name="Shape 679"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680" name="Shape 680" descr="Text Placeholder 6"/>
          <p:cNvSpPr>
            <a:spLocks noGrp="1"/>
          </p:cNvSpPr>
          <p:nvPr>
            <p:ph type="body" sz="quarter" idx="14"/>
          </p:nvPr>
        </p:nvSpPr>
        <p:spPr>
          <a:xfrm>
            <a:off x="304800" y="1457959"/>
            <a:ext cx="2438400" cy="4786207"/>
          </a:xfrm>
          <a:prstGeom prst="rect">
            <a:avLst/>
          </a:prstGeom>
        </p:spPr>
        <p:txBody>
          <a:bodyPr>
            <a:normAutofit/>
          </a:bodyPr>
          <a:lstStyle/>
          <a:p>
            <a:pPr>
              <a:defRPr sz="1600">
                <a:solidFill>
                  <a:srgbClr val="000000"/>
                </a:solidFill>
              </a:defRPr>
            </a:pPr>
            <a:endParaRPr/>
          </a:p>
        </p:txBody>
      </p:sp>
      <p:sp>
        <p:nvSpPr>
          <p:cNvPr id="681" name="Shape 681" descr="Text Placeholder 7"/>
          <p:cNvSpPr>
            <a:spLocks noGrp="1"/>
          </p:cNvSpPr>
          <p:nvPr>
            <p:ph type="body" sz="quarter" idx="15"/>
          </p:nvPr>
        </p:nvSpPr>
        <p:spPr>
          <a:xfrm>
            <a:off x="3352800" y="1457959"/>
            <a:ext cx="2438400" cy="4786207"/>
          </a:xfrm>
          <a:prstGeom prst="rect">
            <a:avLst/>
          </a:prstGeom>
        </p:spPr>
        <p:txBody>
          <a:bodyPr>
            <a:normAutofit/>
          </a:bodyPr>
          <a:lstStyle/>
          <a:p>
            <a:pPr>
              <a:defRPr sz="1600">
                <a:solidFill>
                  <a:srgbClr val="000000"/>
                </a:solidFill>
              </a:defRPr>
            </a:pPr>
            <a:endParaRPr/>
          </a:p>
        </p:txBody>
      </p:sp>
      <p:sp>
        <p:nvSpPr>
          <p:cNvPr id="682" name="Shape 682" descr="Text Placeholder 9"/>
          <p:cNvSpPr>
            <a:spLocks noGrp="1"/>
          </p:cNvSpPr>
          <p:nvPr>
            <p:ph type="body" sz="quarter" idx="16"/>
          </p:nvPr>
        </p:nvSpPr>
        <p:spPr>
          <a:xfrm>
            <a:off x="9448800" y="1457959"/>
            <a:ext cx="2438400" cy="478620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640508730"/>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689" name="Shape 689" descr="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690" name="Shape 690"/>
          <p:cNvSpPr>
            <a:spLocks noGrp="1"/>
          </p:cNvSpPr>
          <p:nvPr>
            <p:ph type="title"/>
          </p:nvPr>
        </p:nvSpPr>
        <p:spPr>
          <a:xfrm>
            <a:off x="304800" y="457201"/>
            <a:ext cx="5486400" cy="853441"/>
          </a:xfrm>
          <a:prstGeom prst="rect">
            <a:avLst/>
          </a:prstGeom>
        </p:spPr>
        <p:txBody>
          <a:bodyPr>
            <a:normAutofit/>
          </a:bodyPr>
          <a:lstStyle>
            <a:lvl1pPr>
              <a:defRPr>
                <a:solidFill>
                  <a:srgbClr val="000000"/>
                </a:solidFill>
              </a:defRPr>
            </a:lvl1pPr>
          </a:lstStyle>
          <a:p>
            <a:r>
              <a:t>Title Text</a:t>
            </a:r>
          </a:p>
        </p:txBody>
      </p:sp>
      <p:sp>
        <p:nvSpPr>
          <p:cNvPr id="691" name="Shape 691"/>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92" name="Shape 692"/>
          <p:cNvSpPr>
            <a:spLocks noGrp="1"/>
          </p:cNvSpPr>
          <p:nvPr>
            <p:ph type="body" sz="quarter" idx="1"/>
          </p:nvPr>
        </p:nvSpPr>
        <p:spPr>
          <a:xfrm>
            <a:off x="304800" y="268225"/>
            <a:ext cx="5486400" cy="400049"/>
          </a:xfrm>
          <a:prstGeom prst="rect">
            <a:avLst/>
          </a:prstGeom>
        </p:spPr>
        <p:txBody>
          <a:bodyPr>
            <a:normAutofit/>
          </a:bodyPr>
          <a:lstStyle>
            <a:lvl1pPr>
              <a:defRPr sz="1467">
                <a:solidFill>
                  <a:srgbClr val="000000"/>
                </a:solidFill>
              </a:defRPr>
            </a:lvl1pPr>
            <a:lvl2pPr marL="181273" indent="-181273">
              <a:defRPr sz="1467">
                <a:solidFill>
                  <a:srgbClr val="000000"/>
                </a:solidFill>
              </a:defRPr>
            </a:lvl2pPr>
            <a:lvl3pPr marL="479715" indent="-181273">
              <a:defRPr sz="1467">
                <a:solidFill>
                  <a:srgbClr val="000000"/>
                </a:solidFill>
              </a:defRPr>
            </a:lvl3pPr>
            <a:lvl4pPr marL="785868" indent="-176284">
              <a:defRPr sz="1467">
                <a:solidFill>
                  <a:srgbClr val="000000"/>
                </a:solidFill>
              </a:defRPr>
            </a:lvl4pPr>
            <a:lvl5pPr marL="1021568" indent="-181273">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3" name="Shape 693" descr="Text Placeholder 6"/>
          <p:cNvSpPr>
            <a:spLocks noGrp="1"/>
          </p:cNvSpPr>
          <p:nvPr>
            <p:ph type="body" sz="half" idx="14"/>
          </p:nvPr>
        </p:nvSpPr>
        <p:spPr>
          <a:xfrm>
            <a:off x="304800" y="1463040"/>
            <a:ext cx="5486400" cy="4781128"/>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80766451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304792" tIns="268217" rIns="304792" bIns="304792"/>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4555942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700" name="Shape 700" descr="Picture Placeholder 8"/>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701" name="Shape 701"/>
          <p:cNvSpPr>
            <a:spLocks noGrp="1"/>
          </p:cNvSpPr>
          <p:nvPr>
            <p:ph type="title"/>
          </p:nvPr>
        </p:nvSpPr>
        <p:spPr>
          <a:xfrm>
            <a:off x="304800" y="169334"/>
            <a:ext cx="5486400" cy="853441"/>
          </a:xfrm>
          <a:prstGeom prst="rect">
            <a:avLst/>
          </a:prstGeom>
        </p:spPr>
        <p:txBody>
          <a:bodyPr>
            <a:normAutofit/>
          </a:bodyPr>
          <a:lstStyle>
            <a:lvl1pPr>
              <a:defRPr>
                <a:solidFill>
                  <a:srgbClr val="000000"/>
                </a:solidFill>
              </a:defRPr>
            </a:lvl1pPr>
          </a:lstStyle>
          <a:p>
            <a:r>
              <a:t>Title Text</a:t>
            </a:r>
          </a:p>
        </p:txBody>
      </p:sp>
      <p:sp>
        <p:nvSpPr>
          <p:cNvPr id="702" name="Shape 702"/>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703" name="Shape 703"/>
          <p:cNvSpPr>
            <a:spLocks noGrp="1"/>
          </p:cNvSpPr>
          <p:nvPr>
            <p:ph type="body" sz="quarter" idx="1"/>
          </p:nvPr>
        </p:nvSpPr>
        <p:spPr>
          <a:xfrm>
            <a:off x="304800" y="1463038"/>
            <a:ext cx="2438400" cy="4781129"/>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4" name="Shape 704" descr="Text Placeholder 7"/>
          <p:cNvSpPr>
            <a:spLocks noGrp="1"/>
          </p:cNvSpPr>
          <p:nvPr>
            <p:ph type="body" sz="quarter" idx="14"/>
          </p:nvPr>
        </p:nvSpPr>
        <p:spPr>
          <a:xfrm>
            <a:off x="3352800" y="1463038"/>
            <a:ext cx="2438400" cy="4781129"/>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322919400"/>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711" name="Shape 711"/>
          <p:cNvSpPr>
            <a:spLocks noGrp="1"/>
          </p:cNvSpPr>
          <p:nvPr>
            <p:ph type="title"/>
          </p:nvPr>
        </p:nvSpPr>
        <p:spPr>
          <a:xfrm>
            <a:off x="304800" y="1303867"/>
            <a:ext cx="5486400" cy="4754880"/>
          </a:xfrm>
          <a:prstGeom prst="rect">
            <a:avLst/>
          </a:prstGeom>
        </p:spPr>
        <p:txBody>
          <a:bodyPr>
            <a:normAutofit/>
          </a:bodyPr>
          <a:lstStyle>
            <a:lvl1pPr>
              <a:defRPr>
                <a:solidFill>
                  <a:srgbClr val="000000"/>
                </a:solidFill>
              </a:defRPr>
            </a:lvl1pPr>
          </a:lstStyle>
          <a:p>
            <a:r>
              <a:t>Title Text</a:t>
            </a:r>
          </a:p>
        </p:txBody>
      </p:sp>
      <p:sp>
        <p:nvSpPr>
          <p:cNvPr id="712" name="Shape 712"/>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713" name="Shape 713"/>
          <p:cNvSpPr>
            <a:spLocks noGrp="1"/>
          </p:cNvSpPr>
          <p:nvPr>
            <p:ph type="body" sz="quarter" idx="1"/>
          </p:nvPr>
        </p:nvSpPr>
        <p:spPr>
          <a:xfrm>
            <a:off x="6400800" y="1463040"/>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14" name="Shape 714"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715" name="Shape 715" descr="Text Placeholder 9"/>
          <p:cNvSpPr>
            <a:spLocks noGrp="1"/>
          </p:cNvSpPr>
          <p:nvPr>
            <p:ph type="body" sz="quarter" idx="14"/>
          </p:nvPr>
        </p:nvSpPr>
        <p:spPr>
          <a:xfrm>
            <a:off x="9448800" y="1463039"/>
            <a:ext cx="2438400" cy="466859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725694278"/>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722" name="Shape 722" descr="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defTabSz="914377" hangingPunct="0">
              <a:defRPr sz="120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723" name="Shape 723"/>
          <p:cNvSpPr>
            <a:spLocks noGrp="1"/>
          </p:cNvSpPr>
          <p:nvPr>
            <p:ph type="title"/>
          </p:nvPr>
        </p:nvSpPr>
        <p:spPr>
          <a:xfrm>
            <a:off x="304800" y="1303867"/>
            <a:ext cx="5486400" cy="4754880"/>
          </a:xfrm>
          <a:prstGeom prst="rect">
            <a:avLst/>
          </a:prstGeom>
        </p:spPr>
        <p:txBody>
          <a:bodyPr>
            <a:normAutofit/>
          </a:bodyPr>
          <a:lstStyle>
            <a:lvl1pPr>
              <a:defRPr>
                <a:solidFill>
                  <a:srgbClr val="000000"/>
                </a:solidFill>
              </a:defRPr>
            </a:lvl1pPr>
          </a:lstStyle>
          <a:p>
            <a:r>
              <a:t>Title Text</a:t>
            </a:r>
          </a:p>
        </p:txBody>
      </p:sp>
      <p:sp>
        <p:nvSpPr>
          <p:cNvPr id="724" name="Shape 724"/>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725" name="Shape 725"/>
          <p:cNvSpPr>
            <a:spLocks noGrp="1"/>
          </p:cNvSpPr>
          <p:nvPr>
            <p:ph type="body" sz="half" idx="1"/>
          </p:nvPr>
        </p:nvSpPr>
        <p:spPr>
          <a:xfrm>
            <a:off x="6400800" y="1481715"/>
            <a:ext cx="5486400" cy="4668595"/>
          </a:xfrm>
          <a:prstGeom prst="rect">
            <a:avLst/>
          </a:prstGeom>
        </p:spPr>
        <p:txBody>
          <a:bodyPr>
            <a:normAutofit/>
          </a:bodyPr>
          <a:lstStyle>
            <a:lvl2pPr marL="0" indent="0">
              <a:buSzTx/>
              <a:buNone/>
            </a:lvl2pPr>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
        <p:nvSpPr>
          <p:cNvPr id="726" name="Shape 726"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2364046369"/>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733" name="Shape 733" descr="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734" name="Shape 734"/>
          <p:cNvSpPr>
            <a:spLocks noGrp="1"/>
          </p:cNvSpPr>
          <p:nvPr>
            <p:ph type="title"/>
          </p:nvPr>
        </p:nvSpPr>
        <p:spPr>
          <a:xfrm>
            <a:off x="304800" y="169334"/>
            <a:ext cx="5486400" cy="5870533"/>
          </a:xfrm>
          <a:prstGeom prst="rect">
            <a:avLst/>
          </a:prstGeom>
        </p:spPr>
        <p:txBody>
          <a:bodyPr>
            <a:normAutofit/>
          </a:bodyPr>
          <a:lstStyle>
            <a:lvl1pPr>
              <a:defRPr>
                <a:solidFill>
                  <a:srgbClr val="000000"/>
                </a:solidFill>
              </a:defRPr>
            </a:lvl1pPr>
          </a:lstStyle>
          <a:p>
            <a:r>
              <a:t>Title Text</a:t>
            </a:r>
          </a:p>
        </p:txBody>
      </p:sp>
      <p:sp>
        <p:nvSpPr>
          <p:cNvPr id="735" name="Shape 735"/>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99122237"/>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742" name="Shape 742"/>
          <p:cNvSpPr>
            <a:spLocks noGrp="1"/>
          </p:cNvSpPr>
          <p:nvPr>
            <p:ph type="title"/>
          </p:nvPr>
        </p:nvSpPr>
        <p:spPr>
          <a:xfrm>
            <a:off x="304800" y="169334"/>
            <a:ext cx="5486400" cy="5870533"/>
          </a:xfrm>
          <a:prstGeom prst="rect">
            <a:avLst/>
          </a:prstGeom>
        </p:spPr>
        <p:txBody>
          <a:bodyPr>
            <a:normAutofit/>
          </a:bodyPr>
          <a:lstStyle>
            <a:lvl1pPr>
              <a:defRPr>
                <a:solidFill>
                  <a:srgbClr val="000000"/>
                </a:solidFill>
              </a:defRPr>
            </a:lvl1pPr>
          </a:lstStyle>
          <a:p>
            <a:r>
              <a:t>Title Text</a:t>
            </a:r>
          </a:p>
        </p:txBody>
      </p:sp>
      <p:sp>
        <p:nvSpPr>
          <p:cNvPr id="743" name="Shape 743"/>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95414115"/>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750" name="Shape 750"/>
          <p:cNvSpPr>
            <a:spLocks noGrp="1"/>
          </p:cNvSpPr>
          <p:nvPr>
            <p:ph type="title"/>
          </p:nvPr>
        </p:nvSpPr>
        <p:spPr>
          <a:xfrm>
            <a:off x="304800" y="186267"/>
            <a:ext cx="5486400" cy="508000"/>
          </a:xfrm>
          <a:prstGeom prst="rect">
            <a:avLst/>
          </a:prstGeom>
        </p:spPr>
        <p:txBody>
          <a:bodyPr>
            <a:normAutofit/>
          </a:bodyPr>
          <a:lstStyle>
            <a:lvl1pPr>
              <a:defRPr>
                <a:solidFill>
                  <a:srgbClr val="000000"/>
                </a:solidFill>
              </a:defRPr>
            </a:lvl1pPr>
          </a:lstStyle>
          <a:p>
            <a:r>
              <a:t>Title Text</a:t>
            </a:r>
          </a:p>
        </p:txBody>
      </p:sp>
      <p:sp>
        <p:nvSpPr>
          <p:cNvPr id="751" name="Shape 751"/>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8202917"/>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758" name="Shape 758" descr="Text Placeholder 11"/>
          <p:cNvSpPr>
            <a:spLocks noGrp="1"/>
          </p:cNvSpPr>
          <p:nvPr>
            <p:ph type="body" sz="quarter" idx="13"/>
          </p:nvPr>
        </p:nvSpPr>
        <p:spPr>
          <a:xfrm>
            <a:off x="304800" y="243839"/>
            <a:ext cx="5486400" cy="400051"/>
          </a:xfrm>
          <a:prstGeom prst="rect">
            <a:avLst/>
          </a:prstGeom>
        </p:spPr>
        <p:txBody>
          <a:bodyPr>
            <a:normAutofit/>
          </a:bodyPr>
          <a:lstStyle/>
          <a:p>
            <a:pPr>
              <a:defRPr sz="1600">
                <a:solidFill>
                  <a:srgbClr val="000000"/>
                </a:solidFill>
              </a:defRPr>
            </a:pPr>
            <a:endParaRPr/>
          </a:p>
        </p:txBody>
      </p:sp>
      <p:sp>
        <p:nvSpPr>
          <p:cNvPr id="759" name="Shape 759" descr="Text Placeholder 6"/>
          <p:cNvSpPr>
            <a:spLocks noGrp="1"/>
          </p:cNvSpPr>
          <p:nvPr>
            <p:ph type="body" sz="half" idx="14"/>
          </p:nvPr>
        </p:nvSpPr>
        <p:spPr>
          <a:xfrm>
            <a:off x="304800" y="1463041"/>
            <a:ext cx="5486400" cy="4651641"/>
          </a:xfrm>
          <a:prstGeom prst="rect">
            <a:avLst/>
          </a:prstGeom>
        </p:spPr>
        <p:txBody>
          <a:bodyPr>
            <a:normAutofit/>
          </a:bodyPr>
          <a:lstStyle/>
          <a:p>
            <a:pPr>
              <a:defRPr sz="1600">
                <a:solidFill>
                  <a:srgbClr val="000000"/>
                </a:solidFill>
              </a:defRPr>
            </a:pPr>
            <a:endParaRPr/>
          </a:p>
        </p:txBody>
      </p:sp>
      <p:sp>
        <p:nvSpPr>
          <p:cNvPr id="760" name="Shape 760"/>
          <p:cNvSpPr>
            <a:spLocks noGrp="1"/>
          </p:cNvSpPr>
          <p:nvPr>
            <p:ph type="sldNum" sz="quarter" idx="2"/>
          </p:nvPr>
        </p:nvSpPr>
        <p:spPr>
          <a:xfrm>
            <a:off x="11765373" y="6473109"/>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22273917"/>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767" name="Shape 767"/>
          <p:cNvSpPr>
            <a:spLocks noGrp="1"/>
          </p:cNvSpPr>
          <p:nvPr>
            <p:ph type="title"/>
          </p:nvPr>
        </p:nvSpPr>
        <p:spPr>
          <a:xfrm>
            <a:off x="304800" y="169334"/>
            <a:ext cx="5486400" cy="1193365"/>
          </a:xfrm>
          <a:prstGeom prst="rect">
            <a:avLst/>
          </a:prstGeom>
        </p:spPr>
        <p:txBody>
          <a:bodyPr>
            <a:normAutofit/>
          </a:bodyPr>
          <a:lstStyle>
            <a:lvl1pPr>
              <a:defRPr>
                <a:solidFill>
                  <a:srgbClr val="000000"/>
                </a:solidFill>
              </a:defRPr>
            </a:lvl1pPr>
          </a:lstStyle>
          <a:p>
            <a:r>
              <a:t>Title Text</a:t>
            </a:r>
          </a:p>
        </p:txBody>
      </p:sp>
      <p:sp>
        <p:nvSpPr>
          <p:cNvPr id="768" name="Shape 768"/>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769" name="Shape 769"/>
          <p:cNvSpPr>
            <a:spLocks noGrp="1"/>
          </p:cNvSpPr>
          <p:nvPr>
            <p:ph type="body" sz="quarter" idx="1"/>
          </p:nvPr>
        </p:nvSpPr>
        <p:spPr>
          <a:xfrm>
            <a:off x="304800" y="1463040"/>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2329074"/>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776" name="Shape 776"/>
          <p:cNvSpPr>
            <a:spLocks noGrp="1"/>
          </p:cNvSpPr>
          <p:nvPr>
            <p:ph type="title"/>
          </p:nvPr>
        </p:nvSpPr>
        <p:spPr>
          <a:xfrm>
            <a:off x="304800" y="169334"/>
            <a:ext cx="5486400" cy="1193365"/>
          </a:xfrm>
          <a:prstGeom prst="rect">
            <a:avLst/>
          </a:prstGeom>
        </p:spPr>
        <p:txBody>
          <a:bodyPr>
            <a:normAutofit/>
          </a:bodyPr>
          <a:lstStyle>
            <a:lvl1pPr>
              <a:defRPr>
                <a:solidFill>
                  <a:srgbClr val="000000"/>
                </a:solidFill>
              </a:defRPr>
            </a:lvl1pPr>
          </a:lstStyle>
          <a:p>
            <a:r>
              <a:t>Title Text</a:t>
            </a:r>
          </a:p>
        </p:txBody>
      </p:sp>
      <p:sp>
        <p:nvSpPr>
          <p:cNvPr id="777" name="Shape 777"/>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778" name="Shape 778"/>
          <p:cNvSpPr>
            <a:spLocks noGrp="1"/>
          </p:cNvSpPr>
          <p:nvPr>
            <p:ph type="body" sz="quarter" idx="1"/>
          </p:nvPr>
        </p:nvSpPr>
        <p:spPr>
          <a:xfrm>
            <a:off x="304800" y="1488650"/>
            <a:ext cx="2438400" cy="4605868"/>
          </a:xfrm>
          <a:prstGeom prst="rect">
            <a:avLst/>
          </a:prstGeom>
        </p:spPr>
        <p:txBody>
          <a:bodyPr>
            <a:normAutofit/>
          </a:bodyPr>
          <a:lstStyle>
            <a:lvl1pPr>
              <a:defRPr>
                <a:solidFill>
                  <a:srgbClr val="000000"/>
                </a:solidFill>
              </a:defRPr>
            </a:lvl1pPr>
            <a:lvl2pPr marL="293633" indent="-293633">
              <a:defRPr>
                <a:solidFill>
                  <a:srgbClr val="000000"/>
                </a:solidFill>
              </a:defRPr>
            </a:lvl2pPr>
            <a:lvl3pPr marL="592075" indent="-293633">
              <a:defRPr>
                <a:solidFill>
                  <a:srgbClr val="000000"/>
                </a:solidFill>
              </a:defRPr>
            </a:lvl3pPr>
            <a:lvl4pPr marL="895135" indent="-285550">
              <a:defRPr>
                <a:solidFill>
                  <a:srgbClr val="000000"/>
                </a:solidFill>
              </a:defRPr>
            </a:lvl4pPr>
            <a:lvl5pPr marL="1133928" indent="-29363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59500626"/>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785" name="Shape 785"/>
          <p:cNvSpPr>
            <a:spLocks noGrp="1"/>
          </p:cNvSpPr>
          <p:nvPr>
            <p:ph type="title"/>
          </p:nvPr>
        </p:nvSpPr>
        <p:spPr>
          <a:xfrm>
            <a:off x="304800" y="169334"/>
            <a:ext cx="5486400" cy="1193365"/>
          </a:xfrm>
          <a:prstGeom prst="rect">
            <a:avLst/>
          </a:prstGeom>
        </p:spPr>
        <p:txBody>
          <a:bodyPr>
            <a:normAutofit/>
          </a:bodyPr>
          <a:lstStyle>
            <a:lvl1pPr>
              <a:defRPr>
                <a:solidFill>
                  <a:srgbClr val="000000"/>
                </a:solidFill>
              </a:defRPr>
            </a:lvl1pPr>
          </a:lstStyle>
          <a:p>
            <a:r>
              <a:t>Title Text</a:t>
            </a:r>
          </a:p>
        </p:txBody>
      </p:sp>
      <p:sp>
        <p:nvSpPr>
          <p:cNvPr id="786" name="Shape 786"/>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787" name="Shape 787"/>
          <p:cNvSpPr>
            <a:spLocks noGrp="1"/>
          </p:cNvSpPr>
          <p:nvPr>
            <p:ph type="body" sz="quarter" idx="1"/>
          </p:nvPr>
        </p:nvSpPr>
        <p:spPr>
          <a:xfrm>
            <a:off x="304800" y="1488650"/>
            <a:ext cx="2438400" cy="4605868"/>
          </a:xfrm>
          <a:prstGeom prst="rect">
            <a:avLst/>
          </a:prstGeom>
        </p:spPr>
        <p:txBody>
          <a:bodyPr>
            <a:normAutofit/>
          </a:bodyPr>
          <a:lstStyle>
            <a:lvl1pPr>
              <a:defRPr>
                <a:solidFill>
                  <a:srgbClr val="000000"/>
                </a:solidFill>
              </a:defRPr>
            </a:lvl1pPr>
            <a:lvl2pPr marL="293633" indent="-293633">
              <a:defRPr>
                <a:solidFill>
                  <a:srgbClr val="000000"/>
                </a:solidFill>
              </a:defRPr>
            </a:lvl2pPr>
            <a:lvl3pPr marL="592075" indent="-293633">
              <a:defRPr>
                <a:solidFill>
                  <a:srgbClr val="000000"/>
                </a:solidFill>
              </a:defRPr>
            </a:lvl3pPr>
            <a:lvl4pPr marL="895135" indent="-285550">
              <a:defRPr>
                <a:solidFill>
                  <a:srgbClr val="000000"/>
                </a:solidFill>
              </a:defRPr>
            </a:lvl4pPr>
            <a:lvl5pPr marL="1133928" indent="-29363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82883497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304792" tIns="207259" rIns="304792" bIns="304792"/>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388027777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794" name="Shape 794"/>
          <p:cNvSpPr>
            <a:spLocks noGrp="1"/>
          </p:cNvSpPr>
          <p:nvPr>
            <p:ph type="title"/>
          </p:nvPr>
        </p:nvSpPr>
        <p:spPr>
          <a:xfrm>
            <a:off x="304800" y="169334"/>
            <a:ext cx="5486400" cy="1193365"/>
          </a:xfrm>
          <a:prstGeom prst="rect">
            <a:avLst/>
          </a:prstGeom>
        </p:spPr>
        <p:txBody>
          <a:bodyPr>
            <a:normAutofit/>
          </a:bodyPr>
          <a:lstStyle>
            <a:lvl1pPr>
              <a:defRPr>
                <a:solidFill>
                  <a:srgbClr val="000000"/>
                </a:solidFill>
              </a:defRPr>
            </a:lvl1pPr>
          </a:lstStyle>
          <a:p>
            <a:r>
              <a:t>Title Text</a:t>
            </a:r>
          </a:p>
        </p:txBody>
      </p:sp>
      <p:sp>
        <p:nvSpPr>
          <p:cNvPr id="795" name="Shape 795"/>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796" name="Shape 796"/>
          <p:cNvSpPr>
            <a:spLocks noGrp="1"/>
          </p:cNvSpPr>
          <p:nvPr>
            <p:ph type="body" sz="quarter" idx="1"/>
          </p:nvPr>
        </p:nvSpPr>
        <p:spPr>
          <a:xfrm>
            <a:off x="304800" y="1463041"/>
            <a:ext cx="2438400" cy="4669537"/>
          </a:xfrm>
          <a:prstGeom prst="rect">
            <a:avLst/>
          </a:prstGeom>
        </p:spPr>
        <p:txBody>
          <a:bodyPr>
            <a:normAutofit/>
          </a:bodyPr>
          <a:lstStyle>
            <a:lvl1pPr>
              <a:defRPr sz="2133">
                <a:solidFill>
                  <a:srgbClr val="000000"/>
                </a:solidFill>
              </a:defRPr>
            </a:lvl1pPr>
            <a:lvl2pPr marL="335580" indent="-335580">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7" name="Shape 797" descr="Text Placeholder 5"/>
          <p:cNvSpPr>
            <a:spLocks noGrp="1"/>
          </p:cNvSpPr>
          <p:nvPr>
            <p:ph type="body" sz="quarter" idx="13"/>
          </p:nvPr>
        </p:nvSpPr>
        <p:spPr>
          <a:xfrm>
            <a:off x="3352800" y="1499615"/>
            <a:ext cx="2438400" cy="4608579"/>
          </a:xfrm>
          <a:prstGeom prst="rect">
            <a:avLst/>
          </a:prstGeom>
        </p:spPr>
        <p:txBody>
          <a:bodyPr>
            <a:normAutofit/>
          </a:bodyPr>
          <a:lstStyle/>
          <a:p>
            <a:pPr>
              <a:defRPr>
                <a:solidFill>
                  <a:srgbClr val="000000"/>
                </a:solidFill>
              </a:defRPr>
            </a:pPr>
            <a:endParaRPr/>
          </a:p>
        </p:txBody>
      </p:sp>
      <p:sp>
        <p:nvSpPr>
          <p:cNvPr id="798" name="Shape 798" descr="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2676705267"/>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805" name="Shape 805"/>
          <p:cNvSpPr>
            <a:spLocks noGrp="1"/>
          </p:cNvSpPr>
          <p:nvPr>
            <p:ph type="title"/>
          </p:nvPr>
        </p:nvSpPr>
        <p:spPr>
          <a:xfrm>
            <a:off x="304800" y="169334"/>
            <a:ext cx="5486400" cy="1193365"/>
          </a:xfrm>
          <a:prstGeom prst="rect">
            <a:avLst/>
          </a:prstGeom>
        </p:spPr>
        <p:txBody>
          <a:bodyPr>
            <a:normAutofit/>
          </a:bodyPr>
          <a:lstStyle>
            <a:lvl1pPr>
              <a:defRPr>
                <a:solidFill>
                  <a:srgbClr val="000000"/>
                </a:solidFill>
              </a:defRPr>
            </a:lvl1pPr>
          </a:lstStyle>
          <a:p>
            <a:r>
              <a:t>Title Text</a:t>
            </a:r>
          </a:p>
        </p:txBody>
      </p:sp>
      <p:sp>
        <p:nvSpPr>
          <p:cNvPr id="806" name="Shape 806"/>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807" name="Shape 807"/>
          <p:cNvSpPr>
            <a:spLocks noGrp="1"/>
          </p:cNvSpPr>
          <p:nvPr>
            <p:ph type="body" sz="quarter" idx="1"/>
          </p:nvPr>
        </p:nvSpPr>
        <p:spPr>
          <a:xfrm>
            <a:off x="304800" y="1463041"/>
            <a:ext cx="2438400" cy="4669537"/>
          </a:xfrm>
          <a:prstGeom prst="rect">
            <a:avLst/>
          </a:prstGeom>
        </p:spPr>
        <p:txBody>
          <a:bodyPr>
            <a:normAutofit/>
          </a:bodyPr>
          <a:lstStyle>
            <a:lvl1pPr>
              <a:defRPr sz="2133">
                <a:solidFill>
                  <a:srgbClr val="000000"/>
                </a:solidFill>
              </a:defRPr>
            </a:lvl1pPr>
            <a:lvl2pPr marL="335580" indent="-335580">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8" name="Shape 808" descr="Text Placeholder 5"/>
          <p:cNvSpPr>
            <a:spLocks noGrp="1"/>
          </p:cNvSpPr>
          <p:nvPr>
            <p:ph type="body" sz="quarter" idx="13"/>
          </p:nvPr>
        </p:nvSpPr>
        <p:spPr>
          <a:xfrm>
            <a:off x="3352800" y="1499615"/>
            <a:ext cx="2438400" cy="4608579"/>
          </a:xfrm>
          <a:prstGeom prst="rect">
            <a:avLst/>
          </a:prstGeom>
        </p:spPr>
        <p:txBody>
          <a:bodyPr>
            <a:normAutofit/>
          </a:bodyPr>
          <a:lstStyle/>
          <a:p>
            <a:pPr>
              <a:defRPr>
                <a:solidFill>
                  <a:srgbClr val="000000"/>
                </a:solidFill>
              </a:defRPr>
            </a:pPr>
            <a:endParaRPr/>
          </a:p>
        </p:txBody>
      </p:sp>
      <p:sp>
        <p:nvSpPr>
          <p:cNvPr id="809" name="Shape 809" descr="Text Placeholder 8"/>
          <p:cNvSpPr>
            <a:spLocks noGrp="1"/>
          </p:cNvSpPr>
          <p:nvPr>
            <p:ph type="body" sz="half" idx="14"/>
          </p:nvPr>
        </p:nvSpPr>
        <p:spPr>
          <a:xfrm>
            <a:off x="6267189" y="1454616"/>
            <a:ext cx="5620011" cy="4608577"/>
          </a:xfrm>
          <a:prstGeom prst="rect">
            <a:avLst/>
          </a:prstGeom>
        </p:spPr>
        <p:txBody>
          <a:bodyPr>
            <a:normAutofit/>
          </a:bodyPr>
          <a:lstStyle>
            <a:lvl1pPr marL="156629" indent="-156629">
              <a:defRPr sz="2400">
                <a:solidFill>
                  <a:srgbClr val="000000"/>
                </a:solidFill>
              </a:defRPr>
            </a:lvl1pPr>
          </a:lstStyle>
          <a:p>
            <a:pPr marL="117475" indent="-117475">
              <a:defRPr sz="2400">
                <a:solidFill>
                  <a:srgbClr val="000000"/>
                </a:solidFill>
              </a:defRPr>
            </a:pPr>
            <a:endParaRPr/>
          </a:p>
        </p:txBody>
      </p:sp>
    </p:spTree>
    <p:extLst>
      <p:ext uri="{BB962C8B-B14F-4D97-AF65-F5344CB8AC3E}">
        <p14:creationId xmlns:p14="http://schemas.microsoft.com/office/powerpoint/2010/main" val="4195465039"/>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816" name="Shape 816"/>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817" name="Shape 817"/>
          <p:cNvSpPr>
            <a:spLocks noGrp="1"/>
          </p:cNvSpPr>
          <p:nvPr>
            <p:ph type="body" sz="quarter" idx="1"/>
          </p:nvPr>
        </p:nvSpPr>
        <p:spPr>
          <a:xfrm>
            <a:off x="304800" y="256031"/>
            <a:ext cx="2438400" cy="5878661"/>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987230805"/>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824" name="Shape 824"/>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84782419"/>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831" name="Shape 831"/>
          <p:cNvSpPr>
            <a:spLocks noGrp="1"/>
          </p:cNvSpPr>
          <p:nvPr>
            <p:ph type="sldNum" sz="quarter" idx="2"/>
          </p:nvPr>
        </p:nvSpPr>
        <p:spPr>
          <a:xfrm>
            <a:off x="8615772" y="6294795"/>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56657187"/>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838" name="Shape 838"/>
          <p:cNvSpPr>
            <a:spLocks noGrp="1"/>
          </p:cNvSpPr>
          <p:nvPr>
            <p:ph type="title"/>
          </p:nvPr>
        </p:nvSpPr>
        <p:spPr>
          <a:xfrm>
            <a:off x="304800" y="169333"/>
            <a:ext cx="5486400" cy="1140968"/>
          </a:xfrm>
          <a:prstGeom prst="rect">
            <a:avLst/>
          </a:prstGeom>
        </p:spPr>
        <p:txBody>
          <a:bodyPr>
            <a:normAutofit/>
          </a:bodyPr>
          <a:lstStyle>
            <a:lvl1pPr>
              <a:defRPr>
                <a:solidFill>
                  <a:srgbClr val="000000"/>
                </a:solidFill>
              </a:defRPr>
            </a:lvl1pPr>
          </a:lstStyle>
          <a:p>
            <a:r>
              <a:t>Title Text</a:t>
            </a:r>
          </a:p>
        </p:txBody>
      </p:sp>
      <p:sp>
        <p:nvSpPr>
          <p:cNvPr id="839" name="Shape 839"/>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840" name="Shape 840"/>
          <p:cNvSpPr>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800" algn="r"/>
              </a:tabLst>
              <a:defRPr sz="1467">
                <a:solidFill>
                  <a:srgbClr val="000000"/>
                </a:solidFill>
              </a:defRPr>
            </a:lvl1pPr>
            <a:lvl2pPr marL="181273" indent="-181273">
              <a:spcBef>
                <a:spcPts val="0"/>
              </a:spcBef>
              <a:tabLst>
                <a:tab pos="5350800" algn="r"/>
              </a:tabLst>
              <a:defRPr sz="1467">
                <a:solidFill>
                  <a:srgbClr val="000000"/>
                </a:solidFill>
              </a:defRPr>
            </a:lvl2pPr>
            <a:lvl3pPr marL="479715" indent="-181273">
              <a:spcBef>
                <a:spcPts val="0"/>
              </a:spcBef>
              <a:tabLst>
                <a:tab pos="5350800" algn="r"/>
              </a:tabLst>
              <a:defRPr sz="1467">
                <a:solidFill>
                  <a:srgbClr val="000000"/>
                </a:solidFill>
              </a:defRPr>
            </a:lvl3pPr>
            <a:lvl4pPr marL="785868" indent="-176284">
              <a:spcBef>
                <a:spcPts val="0"/>
              </a:spcBef>
              <a:tabLst>
                <a:tab pos="5350800" algn="r"/>
              </a:tabLst>
              <a:defRPr sz="1467">
                <a:solidFill>
                  <a:srgbClr val="000000"/>
                </a:solidFill>
              </a:defRPr>
            </a:lvl4pPr>
            <a:lvl5pPr marL="1021568" indent="-181273">
              <a:spcBef>
                <a:spcPts val="0"/>
              </a:spcBef>
              <a:tabLst>
                <a:tab pos="5350800" algn="r"/>
              </a:tabLst>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71139552"/>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sp>
        <p:nvSpPr>
          <p:cNvPr id="847" name="Shape 847"/>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pic>
        <p:nvPicPr>
          <p:cNvPr id="848" name="image3.png" descr="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3" y="2914867"/>
            <a:ext cx="1730147" cy="701464"/>
          </a:xfrm>
          <a:prstGeom prst="rect">
            <a:avLst/>
          </a:prstGeom>
          <a:ln w="12700">
            <a:miter lim="400000"/>
          </a:ln>
        </p:spPr>
      </p:pic>
    </p:spTree>
    <p:extLst>
      <p:ext uri="{BB962C8B-B14F-4D97-AF65-F5344CB8AC3E}">
        <p14:creationId xmlns:p14="http://schemas.microsoft.com/office/powerpoint/2010/main" val="2871922467"/>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FFFFFF"/>
        </a:solidFill>
        <a:effectLst/>
      </p:bgPr>
    </p:bg>
    <p:spTree>
      <p:nvGrpSpPr>
        <p:cNvPr id="1" name=""/>
        <p:cNvGrpSpPr/>
        <p:nvPr/>
      </p:nvGrpSpPr>
      <p:grpSpPr>
        <a:xfrm>
          <a:off x="0" y="0"/>
          <a:ext cx="0" cy="0"/>
          <a:chOff x="0" y="0"/>
          <a:chExt cx="0" cy="0"/>
        </a:xfrm>
      </p:grpSpPr>
      <p:sp>
        <p:nvSpPr>
          <p:cNvPr id="855" name="Shape 855"/>
          <p:cNvSpPr>
            <a:spLocks noGrp="1"/>
          </p:cNvSpPr>
          <p:nvPr>
            <p:ph type="title"/>
          </p:nvPr>
        </p:nvSpPr>
        <p:spPr>
          <a:xfrm>
            <a:off x="304799" y="169334"/>
            <a:ext cx="5486403" cy="5972460"/>
          </a:xfrm>
          <a:prstGeom prst="rect">
            <a:avLst/>
          </a:prstGeom>
        </p:spPr>
        <p:txBody>
          <a:bodyPr>
            <a:normAutofit/>
          </a:bodyPr>
          <a:lstStyle>
            <a:lvl1pPr>
              <a:defRPr>
                <a:solidFill>
                  <a:srgbClr val="000000"/>
                </a:solidFill>
              </a:defRPr>
            </a:lvl1pPr>
          </a:lstStyle>
          <a:p>
            <a:r>
              <a:t>Title Text</a:t>
            </a:r>
          </a:p>
        </p:txBody>
      </p:sp>
      <p:pic>
        <p:nvPicPr>
          <p:cNvPr id="856" name="image4.png" descr="Picture 4"/>
          <p:cNvPicPr>
            <a:picLocks noChangeAspect="1"/>
          </p:cNvPicPr>
          <p:nvPr/>
        </p:nvPicPr>
        <p:blipFill>
          <a:blip r:embed="rId2"/>
          <a:stretch>
            <a:fillRect/>
          </a:stretch>
        </p:blipFill>
        <p:spPr>
          <a:xfrm>
            <a:off x="11191747" y="6273801"/>
            <a:ext cx="695453" cy="281940"/>
          </a:xfrm>
          <a:prstGeom prst="rect">
            <a:avLst/>
          </a:prstGeom>
          <a:ln w="12700">
            <a:miter lim="400000"/>
          </a:ln>
        </p:spPr>
      </p:pic>
      <p:pic>
        <p:nvPicPr>
          <p:cNvPr id="857" name="image3.png" descr="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191747" y="6273779"/>
            <a:ext cx="695453" cy="281963"/>
          </a:xfrm>
          <a:prstGeom prst="rect">
            <a:avLst/>
          </a:prstGeom>
          <a:ln w="12700">
            <a:miter lim="400000"/>
          </a:ln>
        </p:spPr>
      </p:pic>
      <p:sp>
        <p:nvSpPr>
          <p:cNvPr id="858" name="Shape 858"/>
          <p:cNvSpPr>
            <a:spLocks noGrp="1"/>
          </p:cNvSpPr>
          <p:nvPr>
            <p:ph type="sldNum" sz="quarter" idx="2"/>
          </p:nvPr>
        </p:nvSpPr>
        <p:spPr>
          <a:xfrm>
            <a:off x="8615772" y="6294795"/>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222976"/>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865" name="Shape 865"/>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866" name="Shape 866"/>
          <p:cNvSpPr>
            <a:spLocks noGrp="1"/>
          </p:cNvSpPr>
          <p:nvPr>
            <p:ph type="title"/>
          </p:nvPr>
        </p:nvSpPr>
        <p:spPr>
          <a:xfrm>
            <a:off x="304800" y="169334"/>
            <a:ext cx="5486400" cy="5991671"/>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3613569745"/>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FFFFFF"/>
        </a:solidFill>
        <a:effectLst/>
      </p:bgPr>
    </p:bg>
    <p:spTree>
      <p:nvGrpSpPr>
        <p:cNvPr id="1" name=""/>
        <p:cNvGrpSpPr/>
        <p:nvPr/>
      </p:nvGrpSpPr>
      <p:grpSpPr>
        <a:xfrm>
          <a:off x="0" y="0"/>
          <a:ext cx="0" cy="0"/>
          <a:chOff x="0" y="0"/>
          <a:chExt cx="0" cy="0"/>
        </a:xfrm>
      </p:grpSpPr>
      <p:sp>
        <p:nvSpPr>
          <p:cNvPr id="873" name="Shape 873"/>
          <p:cNvSpPr>
            <a:spLocks noGrp="1"/>
          </p:cNvSpPr>
          <p:nvPr>
            <p:ph type="title"/>
          </p:nvPr>
        </p:nvSpPr>
        <p:spPr>
          <a:xfrm>
            <a:off x="304800" y="169333"/>
            <a:ext cx="5486400" cy="1140968"/>
          </a:xfrm>
          <a:prstGeom prst="rect">
            <a:avLst/>
          </a:prstGeom>
        </p:spPr>
        <p:txBody>
          <a:bodyPr>
            <a:normAutofit/>
          </a:bodyPr>
          <a:lstStyle>
            <a:lvl1pPr>
              <a:defRPr>
                <a:solidFill>
                  <a:srgbClr val="000000"/>
                </a:solidFill>
              </a:defRPr>
            </a:lvl1pPr>
          </a:lstStyle>
          <a:p>
            <a:r>
              <a:t>Title Text</a:t>
            </a:r>
          </a:p>
        </p:txBody>
      </p:sp>
      <p:sp>
        <p:nvSpPr>
          <p:cNvPr id="874" name="Shape 874"/>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875" name="Shape 875"/>
          <p:cNvSpPr>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800" algn="r"/>
              </a:tabLst>
              <a:defRPr>
                <a:solidFill>
                  <a:srgbClr val="000000"/>
                </a:solidFill>
              </a:defRPr>
            </a:lvl1pPr>
            <a:lvl2pPr>
              <a:spcBef>
                <a:spcPts val="0"/>
              </a:spcBef>
              <a:tabLst>
                <a:tab pos="5350800" algn="r"/>
              </a:tabLst>
              <a:defRPr>
                <a:solidFill>
                  <a:srgbClr val="000000"/>
                </a:solidFill>
              </a:defRPr>
            </a:lvl2pPr>
            <a:lvl3pPr>
              <a:spcBef>
                <a:spcPts val="0"/>
              </a:spcBef>
              <a:tabLst>
                <a:tab pos="5350800" algn="r"/>
              </a:tabLst>
              <a:defRPr>
                <a:solidFill>
                  <a:srgbClr val="000000"/>
                </a:solidFill>
              </a:defRPr>
            </a:lvl3pPr>
            <a:lvl4pPr>
              <a:spcBef>
                <a:spcPts val="0"/>
              </a:spcBef>
              <a:tabLst>
                <a:tab pos="5350800" algn="r"/>
              </a:tabLst>
              <a:defRPr>
                <a:solidFill>
                  <a:srgbClr val="000000"/>
                </a:solidFill>
              </a:defRPr>
            </a:lvl4pPr>
            <a:lvl5pPr>
              <a:spcBef>
                <a:spcPts val="0"/>
              </a:spcBef>
              <a:tabLst>
                <a:tab pos="53508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76" name="Shape 876" descr="Text Placeholder 6"/>
          <p:cNvSpPr>
            <a:spLocks noGrp="1"/>
          </p:cNvSpPr>
          <p:nvPr>
            <p:ph type="body" sz="half" idx="13"/>
          </p:nvPr>
        </p:nvSpPr>
        <p:spPr>
          <a:xfrm>
            <a:off x="6400800" y="1498600"/>
            <a:ext cx="5486400" cy="4779264"/>
          </a:xfrm>
          <a:prstGeom prst="rect">
            <a:avLst/>
          </a:prstGeom>
        </p:spPr>
        <p:txBody>
          <a:bodyPr>
            <a:normAutofit/>
          </a:bodyPr>
          <a:lstStyle>
            <a:lvl1pPr>
              <a:tabLst>
                <a:tab pos="5350800" algn="r"/>
              </a:tabLst>
              <a:defRPr>
                <a:solidFill>
                  <a:srgbClr val="000000"/>
                </a:solidFill>
              </a:defRPr>
            </a:lvl1pPr>
          </a:lstStyle>
          <a:p>
            <a:pPr>
              <a:tabLst>
                <a:tab pos="4013200" algn="r"/>
              </a:tabLst>
              <a:defRPr>
                <a:solidFill>
                  <a:srgbClr val="000000"/>
                </a:solidFill>
              </a:defRPr>
            </a:pPr>
            <a:endParaRPr/>
          </a:p>
        </p:txBody>
      </p:sp>
    </p:spTree>
    <p:extLst>
      <p:ext uri="{BB962C8B-B14F-4D97-AF65-F5344CB8AC3E}">
        <p14:creationId xmlns:p14="http://schemas.microsoft.com/office/powerpoint/2010/main" val="236463956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304792" tIns="243834" rIns="304792" bIns="304792"/>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304792" tIns="256026" rIns="304792" bIns="304792"/>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304792" tIns="256026" rIns="304792" bIns="304792"/>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304792" tIns="256026" rIns="304792" bIns="304792"/>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230061797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883" name="Shape 883"/>
          <p:cNvSpPr>
            <a:spLocks noGrp="1"/>
          </p:cNvSpPr>
          <p:nvPr>
            <p:ph type="title"/>
          </p:nvPr>
        </p:nvSpPr>
        <p:spPr>
          <a:xfrm>
            <a:off x="304800" y="237067"/>
            <a:ext cx="5486400" cy="1338411"/>
          </a:xfrm>
          <a:prstGeom prst="rect">
            <a:avLst/>
          </a:prstGeom>
        </p:spPr>
        <p:txBody>
          <a:bodyPr>
            <a:normAutofit/>
          </a:bodyPr>
          <a:lstStyle>
            <a:lvl1pPr>
              <a:defRPr sz="2133">
                <a:solidFill>
                  <a:srgbClr val="000000"/>
                </a:solidFill>
              </a:defRPr>
            </a:lvl1pPr>
          </a:lstStyle>
          <a:p>
            <a:r>
              <a:t>Title Text</a:t>
            </a:r>
          </a:p>
        </p:txBody>
      </p:sp>
      <p:sp>
        <p:nvSpPr>
          <p:cNvPr id="884" name="Shape 884"/>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885" name="Shape 885"/>
          <p:cNvSpPr>
            <a:spLocks noGrp="1"/>
          </p:cNvSpPr>
          <p:nvPr>
            <p:ph type="body" sz="half" idx="1"/>
          </p:nvPr>
        </p:nvSpPr>
        <p:spPr>
          <a:xfrm>
            <a:off x="304800" y="1761068"/>
            <a:ext cx="5486400" cy="4145281"/>
          </a:xfrm>
          <a:prstGeom prst="rect">
            <a:avLst/>
          </a:prstGeom>
        </p:spPr>
        <p:txBody>
          <a:bodyPr>
            <a:normAutofit/>
          </a:bodyPr>
          <a:lstStyle>
            <a:lvl1pPr>
              <a:lnSpc>
                <a:spcPct val="90000"/>
              </a:lnSpc>
              <a:spcBef>
                <a:spcPts val="0"/>
              </a:spcBef>
              <a:defRPr sz="12800" b="1">
                <a:solidFill>
                  <a:srgbClr val="000000"/>
                </a:solidFill>
              </a:defRPr>
            </a:lvl1pPr>
            <a:lvl2pPr marL="1582022" indent="-1582022">
              <a:lnSpc>
                <a:spcPct val="90000"/>
              </a:lnSpc>
              <a:spcBef>
                <a:spcPts val="0"/>
              </a:spcBef>
              <a:defRPr sz="12800" b="1">
                <a:solidFill>
                  <a:srgbClr val="000000"/>
                </a:solidFill>
              </a:defRPr>
            </a:lvl2pPr>
            <a:lvl3pPr marL="1880464" indent="-1582022">
              <a:lnSpc>
                <a:spcPct val="90000"/>
              </a:lnSpc>
              <a:spcBef>
                <a:spcPts val="0"/>
              </a:spcBef>
              <a:defRPr sz="12800" b="1">
                <a:solidFill>
                  <a:srgbClr val="000000"/>
                </a:solidFill>
              </a:defRPr>
            </a:lvl3pPr>
            <a:lvl4pPr marL="2148060" indent="-1538475">
              <a:lnSpc>
                <a:spcPct val="90000"/>
              </a:lnSpc>
              <a:spcBef>
                <a:spcPts val="0"/>
              </a:spcBef>
              <a:defRPr sz="12800" b="1">
                <a:solidFill>
                  <a:srgbClr val="000000"/>
                </a:solidFill>
              </a:defRPr>
            </a:lvl4pPr>
            <a:lvl5pPr marL="2422317" indent="-1582022">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686505165"/>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892" name="Shape 892"/>
          <p:cNvSpPr>
            <a:spLocks noGrp="1"/>
          </p:cNvSpPr>
          <p:nvPr>
            <p:ph type="title"/>
          </p:nvPr>
        </p:nvSpPr>
        <p:spPr>
          <a:xfrm>
            <a:off x="304800" y="237067"/>
            <a:ext cx="5486400" cy="1338411"/>
          </a:xfrm>
          <a:prstGeom prst="rect">
            <a:avLst/>
          </a:prstGeom>
        </p:spPr>
        <p:txBody>
          <a:bodyPr>
            <a:normAutofit/>
          </a:bodyPr>
          <a:lstStyle>
            <a:lvl1pPr>
              <a:defRPr sz="2133">
                <a:solidFill>
                  <a:srgbClr val="000000"/>
                </a:solidFill>
              </a:defRPr>
            </a:lvl1pPr>
          </a:lstStyle>
          <a:p>
            <a:r>
              <a:t>Title Text</a:t>
            </a:r>
          </a:p>
        </p:txBody>
      </p:sp>
      <p:sp>
        <p:nvSpPr>
          <p:cNvPr id="893" name="Shape 893"/>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894" name="Shape 894"/>
          <p:cNvSpPr>
            <a:spLocks noGrp="1"/>
          </p:cNvSpPr>
          <p:nvPr>
            <p:ph type="body" sz="half" idx="1"/>
          </p:nvPr>
        </p:nvSpPr>
        <p:spPr>
          <a:xfrm>
            <a:off x="304800" y="1761068"/>
            <a:ext cx="5486400" cy="4145281"/>
          </a:xfrm>
          <a:prstGeom prst="rect">
            <a:avLst/>
          </a:prstGeom>
        </p:spPr>
        <p:txBody>
          <a:bodyPr>
            <a:normAutofit/>
          </a:bodyPr>
          <a:lstStyle>
            <a:lvl1pPr>
              <a:lnSpc>
                <a:spcPct val="90000"/>
              </a:lnSpc>
              <a:spcBef>
                <a:spcPts val="0"/>
              </a:spcBef>
              <a:defRPr sz="12800" b="1">
                <a:solidFill>
                  <a:srgbClr val="000000"/>
                </a:solidFill>
              </a:defRPr>
            </a:lvl1pPr>
            <a:lvl2pPr marL="1582022" indent="-1582022">
              <a:lnSpc>
                <a:spcPct val="90000"/>
              </a:lnSpc>
              <a:spcBef>
                <a:spcPts val="0"/>
              </a:spcBef>
              <a:defRPr sz="12800" b="1">
                <a:solidFill>
                  <a:srgbClr val="000000"/>
                </a:solidFill>
              </a:defRPr>
            </a:lvl2pPr>
            <a:lvl3pPr marL="1880464" indent="-1582022">
              <a:lnSpc>
                <a:spcPct val="90000"/>
              </a:lnSpc>
              <a:spcBef>
                <a:spcPts val="0"/>
              </a:spcBef>
              <a:defRPr sz="12800" b="1">
                <a:solidFill>
                  <a:srgbClr val="000000"/>
                </a:solidFill>
              </a:defRPr>
            </a:lvl3pPr>
            <a:lvl4pPr marL="2148060" indent="-1538475">
              <a:lnSpc>
                <a:spcPct val="90000"/>
              </a:lnSpc>
              <a:spcBef>
                <a:spcPts val="0"/>
              </a:spcBef>
              <a:defRPr sz="12800" b="1">
                <a:solidFill>
                  <a:srgbClr val="000000"/>
                </a:solidFill>
              </a:defRPr>
            </a:lvl4pPr>
            <a:lvl5pPr marL="2422317" indent="-1582022">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95" name="Shape 895" descr="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4052959376"/>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902" name="Shape 902"/>
          <p:cNvSpPr>
            <a:spLocks noGrp="1"/>
          </p:cNvSpPr>
          <p:nvPr>
            <p:ph type="title"/>
          </p:nvPr>
        </p:nvSpPr>
        <p:spPr>
          <a:xfrm>
            <a:off x="304800" y="67734"/>
            <a:ext cx="11582400" cy="5964767"/>
          </a:xfrm>
          <a:prstGeom prst="rect">
            <a:avLst/>
          </a:prstGeom>
        </p:spPr>
        <p:txBody>
          <a:bodyPr>
            <a:normAutofit/>
          </a:bodyPr>
          <a:lstStyle>
            <a:lvl1pPr>
              <a:lnSpc>
                <a:spcPct val="80000"/>
              </a:lnSpc>
              <a:defRPr sz="12800" b="1">
                <a:solidFill>
                  <a:srgbClr val="000000"/>
                </a:solidFill>
              </a:defRPr>
            </a:lvl1pPr>
          </a:lstStyle>
          <a:p>
            <a:r>
              <a:t>Title Text</a:t>
            </a:r>
          </a:p>
        </p:txBody>
      </p:sp>
      <p:sp>
        <p:nvSpPr>
          <p:cNvPr id="903" name="Shape 903"/>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450578045"/>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910" name="Shape 910"/>
          <p:cNvSpPr>
            <a:spLocks noGrp="1"/>
          </p:cNvSpPr>
          <p:nvPr>
            <p:ph type="title"/>
          </p:nvPr>
        </p:nvSpPr>
        <p:spPr>
          <a:xfrm>
            <a:off x="304801" y="169334"/>
            <a:ext cx="6916617" cy="6027741"/>
          </a:xfrm>
          <a:prstGeom prst="rect">
            <a:avLst/>
          </a:prstGeom>
        </p:spPr>
        <p:txBody>
          <a:bodyPr>
            <a:normAutofit/>
          </a:bodyPr>
          <a:lstStyle>
            <a:lvl1pPr marL="156629" indent="-156629">
              <a:defRPr>
                <a:solidFill>
                  <a:srgbClr val="000000"/>
                </a:solidFill>
              </a:defRPr>
            </a:lvl1pPr>
          </a:lstStyle>
          <a:p>
            <a:r>
              <a:t>Title Text</a:t>
            </a:r>
          </a:p>
        </p:txBody>
      </p:sp>
      <p:sp>
        <p:nvSpPr>
          <p:cNvPr id="911" name="Shape 911"/>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97872563"/>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918" name="Shape 918"/>
          <p:cNvSpPr>
            <a:spLocks noGrp="1"/>
          </p:cNvSpPr>
          <p:nvPr>
            <p:ph type="title"/>
          </p:nvPr>
        </p:nvSpPr>
        <p:spPr>
          <a:xfrm>
            <a:off x="304800" y="457201"/>
            <a:ext cx="5486400" cy="5770735"/>
          </a:xfrm>
          <a:prstGeom prst="rect">
            <a:avLst/>
          </a:prstGeom>
        </p:spPr>
        <p:txBody>
          <a:bodyPr>
            <a:normAutofit/>
          </a:bodyPr>
          <a:lstStyle>
            <a:lvl1pPr>
              <a:defRPr>
                <a:solidFill>
                  <a:srgbClr val="000000"/>
                </a:solidFill>
              </a:defRPr>
            </a:lvl1pPr>
          </a:lstStyle>
          <a:p>
            <a:r>
              <a:t>Title Text</a:t>
            </a:r>
          </a:p>
        </p:txBody>
      </p:sp>
      <p:sp>
        <p:nvSpPr>
          <p:cNvPr id="919" name="Shape 919"/>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20" name="Shape 920"/>
          <p:cNvSpPr>
            <a:spLocks noGrp="1"/>
          </p:cNvSpPr>
          <p:nvPr>
            <p:ph type="body" sz="half" idx="1"/>
          </p:nvPr>
        </p:nvSpPr>
        <p:spPr>
          <a:xfrm>
            <a:off x="6400800" y="658369"/>
            <a:ext cx="5486400" cy="559964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1" name="Shape 921" descr="Text Placeholder 11"/>
          <p:cNvSpPr>
            <a:spLocks noGrp="1"/>
          </p:cNvSpPr>
          <p:nvPr>
            <p:ph type="body" sz="quarter" idx="13"/>
          </p:nvPr>
        </p:nvSpPr>
        <p:spPr>
          <a:xfrm>
            <a:off x="304800" y="267417"/>
            <a:ext cx="5486400" cy="400052"/>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3485569374"/>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28" name="Shape 928"/>
          <p:cNvSpPr>
            <a:spLocks noGrp="1"/>
          </p:cNvSpPr>
          <p:nvPr>
            <p:ph type="title"/>
          </p:nvPr>
        </p:nvSpPr>
        <p:spPr>
          <a:xfrm>
            <a:off x="304800" y="169334"/>
            <a:ext cx="5486400" cy="1279145"/>
          </a:xfrm>
          <a:prstGeom prst="rect">
            <a:avLst/>
          </a:prstGeom>
        </p:spPr>
        <p:txBody>
          <a:bodyPr>
            <a:normAutofit/>
          </a:bodyPr>
          <a:lstStyle>
            <a:lvl1pPr>
              <a:defRPr>
                <a:solidFill>
                  <a:srgbClr val="000000"/>
                </a:solidFill>
              </a:defRPr>
            </a:lvl1pPr>
          </a:lstStyle>
          <a:p>
            <a:r>
              <a:t>Title Text</a:t>
            </a:r>
          </a:p>
        </p:txBody>
      </p:sp>
      <p:sp>
        <p:nvSpPr>
          <p:cNvPr id="929" name="Shape 929"/>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30" name="Shape 930"/>
          <p:cNvSpPr>
            <a:spLocks noGrp="1"/>
          </p:cNvSpPr>
          <p:nvPr>
            <p:ph type="body" sz="half" idx="1"/>
          </p:nvPr>
        </p:nvSpPr>
        <p:spPr>
          <a:xfrm>
            <a:off x="304800" y="1499616"/>
            <a:ext cx="5486400" cy="4781129"/>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1" name="Shape 931" descr="Text Placeholder 9"/>
          <p:cNvSpPr>
            <a:spLocks noGrp="1"/>
          </p:cNvSpPr>
          <p:nvPr>
            <p:ph type="body" sz="half" idx="13"/>
          </p:nvPr>
        </p:nvSpPr>
        <p:spPr>
          <a:xfrm>
            <a:off x="6400800" y="1499616"/>
            <a:ext cx="5486400" cy="4781129"/>
          </a:xfrm>
          <a:prstGeom prst="rect">
            <a:avLst/>
          </a:prstGeom>
        </p:spPr>
        <p:txBody>
          <a:bodyPr>
            <a:normAutofit/>
          </a:bodyPr>
          <a:lstStyle>
            <a:lvl1pPr>
              <a:spcBef>
                <a:spcPts val="0"/>
              </a:spcBef>
              <a:defRPr>
                <a:solidFill>
                  <a:srgbClr val="000000"/>
                </a:solidFill>
              </a:defRPr>
            </a:lvl1pPr>
          </a:lstStyle>
          <a:p>
            <a:pPr>
              <a:spcBef>
                <a:spcPts val="0"/>
              </a:spcBef>
              <a:defRPr>
                <a:solidFill>
                  <a:srgbClr val="000000"/>
                </a:solidFill>
              </a:defRPr>
            </a:pPr>
            <a:endParaRPr/>
          </a:p>
        </p:txBody>
      </p:sp>
    </p:spTree>
    <p:extLst>
      <p:ext uri="{BB962C8B-B14F-4D97-AF65-F5344CB8AC3E}">
        <p14:creationId xmlns:p14="http://schemas.microsoft.com/office/powerpoint/2010/main" val="2964356174"/>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938" name="Shape 938"/>
          <p:cNvSpPr>
            <a:spLocks noGrp="1"/>
          </p:cNvSpPr>
          <p:nvPr>
            <p:ph type="title"/>
          </p:nvPr>
        </p:nvSpPr>
        <p:spPr>
          <a:xfrm>
            <a:off x="304800" y="457201"/>
            <a:ext cx="8534400" cy="853441"/>
          </a:xfrm>
          <a:prstGeom prst="rect">
            <a:avLst/>
          </a:prstGeom>
        </p:spPr>
        <p:txBody>
          <a:bodyPr>
            <a:normAutofit/>
          </a:bodyPr>
          <a:lstStyle>
            <a:lvl1pPr>
              <a:defRPr>
                <a:solidFill>
                  <a:srgbClr val="000000"/>
                </a:solidFill>
              </a:defRPr>
            </a:lvl1pPr>
          </a:lstStyle>
          <a:p>
            <a:r>
              <a:t>Title Text</a:t>
            </a:r>
          </a:p>
        </p:txBody>
      </p:sp>
      <p:sp>
        <p:nvSpPr>
          <p:cNvPr id="939" name="Shape 939"/>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40" name="Shape 940"/>
          <p:cNvSpPr>
            <a:spLocks noGrp="1"/>
          </p:cNvSpPr>
          <p:nvPr>
            <p:ph type="body" sz="half" idx="1"/>
          </p:nvPr>
        </p:nvSpPr>
        <p:spPr>
          <a:xfrm>
            <a:off x="6400800" y="1457959"/>
            <a:ext cx="5486400" cy="4786211"/>
          </a:xfrm>
          <a:prstGeom prst="rect">
            <a:avLst/>
          </a:prstGeom>
        </p:spPr>
        <p:txBody>
          <a:bodyPr>
            <a:normAutofit/>
          </a:bodyPr>
          <a:lstStyle>
            <a:lvl1pPr>
              <a:defRPr sz="2133">
                <a:solidFill>
                  <a:srgbClr val="000000"/>
                </a:solidFill>
              </a:defRPr>
            </a:lvl1pPr>
            <a:lvl2pPr marL="263669" indent="-263669">
              <a:defRPr sz="2133">
                <a:solidFill>
                  <a:srgbClr val="000000"/>
                </a:solidFill>
              </a:defRPr>
            </a:lvl2pPr>
            <a:lvl3pPr marL="562111" indent="-263669">
              <a:defRPr sz="2133">
                <a:solidFill>
                  <a:srgbClr val="000000"/>
                </a:solidFill>
              </a:defRPr>
            </a:lvl3pPr>
            <a:lvl4pPr marL="865997" indent="-256412">
              <a:defRPr sz="2133">
                <a:solidFill>
                  <a:srgbClr val="000000"/>
                </a:solidFill>
              </a:defRPr>
            </a:lvl4pPr>
            <a:lvl5pPr marL="1103964" indent="-263669">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1" name="Shape 941"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942" name="Shape 942" descr="Text Placeholder 6"/>
          <p:cNvSpPr>
            <a:spLocks noGrp="1"/>
          </p:cNvSpPr>
          <p:nvPr>
            <p:ph type="body" sz="half" idx="14"/>
          </p:nvPr>
        </p:nvSpPr>
        <p:spPr>
          <a:xfrm>
            <a:off x="304800" y="1457959"/>
            <a:ext cx="5486400" cy="4786208"/>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950343314"/>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949" name="Shape 949"/>
          <p:cNvSpPr>
            <a:spLocks noGrp="1"/>
          </p:cNvSpPr>
          <p:nvPr>
            <p:ph type="title"/>
          </p:nvPr>
        </p:nvSpPr>
        <p:spPr>
          <a:xfrm>
            <a:off x="304800" y="169334"/>
            <a:ext cx="5486400" cy="669545"/>
          </a:xfrm>
          <a:prstGeom prst="rect">
            <a:avLst/>
          </a:prstGeom>
        </p:spPr>
        <p:txBody>
          <a:bodyPr>
            <a:normAutofit/>
          </a:bodyPr>
          <a:lstStyle>
            <a:lvl1pPr>
              <a:defRPr>
                <a:solidFill>
                  <a:srgbClr val="000000"/>
                </a:solidFill>
              </a:defRPr>
            </a:lvl1pPr>
          </a:lstStyle>
          <a:p>
            <a:r>
              <a:t>Title Text</a:t>
            </a:r>
          </a:p>
        </p:txBody>
      </p:sp>
      <p:sp>
        <p:nvSpPr>
          <p:cNvPr id="950" name="Shape 950"/>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51" name="Shape 951"/>
          <p:cNvSpPr>
            <a:spLocks noGrp="1"/>
          </p:cNvSpPr>
          <p:nvPr>
            <p:ph type="body" sz="half" idx="1"/>
          </p:nvPr>
        </p:nvSpPr>
        <p:spPr>
          <a:xfrm>
            <a:off x="304800" y="1327357"/>
            <a:ext cx="5486400" cy="4916811"/>
          </a:xfrm>
          <a:prstGeom prst="rect">
            <a:avLst/>
          </a:prstGeom>
        </p:spPr>
        <p:txBody>
          <a:bodyPr>
            <a:normAutofit/>
          </a:bodyPr>
          <a:lstStyle>
            <a:lvl1pPr>
              <a:defRPr sz="3200">
                <a:solidFill>
                  <a:srgbClr val="000000"/>
                </a:solidFill>
              </a:defRPr>
            </a:lvl1pPr>
            <a:lvl2pPr marL="395505" indent="-395505">
              <a:defRPr sz="3200">
                <a:solidFill>
                  <a:srgbClr val="000000"/>
                </a:solidFill>
              </a:defRPr>
            </a:lvl2pPr>
            <a:lvl3pPr marL="693947" indent="-395505">
              <a:defRPr sz="3200">
                <a:solidFill>
                  <a:srgbClr val="000000"/>
                </a:solidFill>
              </a:defRPr>
            </a:lvl3pPr>
            <a:lvl4pPr marL="994203" indent="-384618">
              <a:defRPr sz="3200">
                <a:solidFill>
                  <a:srgbClr val="000000"/>
                </a:solidFill>
              </a:defRPr>
            </a:lvl4pPr>
            <a:lvl5pPr marL="1235800" indent="-395505">
              <a:defRPr sz="3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059862379"/>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958" name="Shape 958"/>
          <p:cNvSpPr>
            <a:spLocks noGrp="1"/>
          </p:cNvSpPr>
          <p:nvPr>
            <p:ph type="title"/>
          </p:nvPr>
        </p:nvSpPr>
        <p:spPr>
          <a:xfrm>
            <a:off x="304800" y="457201"/>
            <a:ext cx="8534400" cy="853441"/>
          </a:xfrm>
          <a:prstGeom prst="rect">
            <a:avLst/>
          </a:prstGeom>
        </p:spPr>
        <p:txBody>
          <a:bodyPr>
            <a:normAutofit/>
          </a:bodyPr>
          <a:lstStyle>
            <a:lvl1pPr>
              <a:defRPr>
                <a:solidFill>
                  <a:srgbClr val="000000"/>
                </a:solidFill>
              </a:defRPr>
            </a:lvl1pPr>
          </a:lstStyle>
          <a:p>
            <a:r>
              <a:t>Title Text</a:t>
            </a:r>
          </a:p>
        </p:txBody>
      </p:sp>
      <p:sp>
        <p:nvSpPr>
          <p:cNvPr id="959" name="Shape 959"/>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60" name="Shape 960"/>
          <p:cNvSpPr>
            <a:spLocks noGrp="1"/>
          </p:cNvSpPr>
          <p:nvPr>
            <p:ph type="body" sz="quarter" idx="1"/>
          </p:nvPr>
        </p:nvSpPr>
        <p:spPr>
          <a:xfrm>
            <a:off x="6400800" y="1457959"/>
            <a:ext cx="2438400" cy="4786207"/>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61" name="Shape 961"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962" name="Shape 962" descr="Text Placeholder 6"/>
          <p:cNvSpPr>
            <a:spLocks noGrp="1"/>
          </p:cNvSpPr>
          <p:nvPr>
            <p:ph type="body" sz="quarter" idx="14"/>
          </p:nvPr>
        </p:nvSpPr>
        <p:spPr>
          <a:xfrm>
            <a:off x="304800" y="1457959"/>
            <a:ext cx="2438400" cy="4786207"/>
          </a:xfrm>
          <a:prstGeom prst="rect">
            <a:avLst/>
          </a:prstGeom>
        </p:spPr>
        <p:txBody>
          <a:bodyPr>
            <a:normAutofit/>
          </a:bodyPr>
          <a:lstStyle/>
          <a:p>
            <a:pPr>
              <a:defRPr sz="1600">
                <a:solidFill>
                  <a:srgbClr val="000000"/>
                </a:solidFill>
              </a:defRPr>
            </a:pPr>
            <a:endParaRPr/>
          </a:p>
        </p:txBody>
      </p:sp>
      <p:sp>
        <p:nvSpPr>
          <p:cNvPr id="963" name="Shape 963" descr="Text Placeholder 7"/>
          <p:cNvSpPr>
            <a:spLocks noGrp="1"/>
          </p:cNvSpPr>
          <p:nvPr>
            <p:ph type="body" sz="quarter" idx="15"/>
          </p:nvPr>
        </p:nvSpPr>
        <p:spPr>
          <a:xfrm>
            <a:off x="3352800" y="1457959"/>
            <a:ext cx="2438400" cy="4786207"/>
          </a:xfrm>
          <a:prstGeom prst="rect">
            <a:avLst/>
          </a:prstGeom>
        </p:spPr>
        <p:txBody>
          <a:bodyPr>
            <a:normAutofit/>
          </a:bodyPr>
          <a:lstStyle/>
          <a:p>
            <a:pPr>
              <a:defRPr sz="1600">
                <a:solidFill>
                  <a:srgbClr val="000000"/>
                </a:solidFill>
              </a:defRPr>
            </a:pPr>
            <a:endParaRPr/>
          </a:p>
        </p:txBody>
      </p:sp>
      <p:sp>
        <p:nvSpPr>
          <p:cNvPr id="964" name="Shape 964" descr="Text Placeholder 9"/>
          <p:cNvSpPr>
            <a:spLocks noGrp="1"/>
          </p:cNvSpPr>
          <p:nvPr>
            <p:ph type="body" sz="quarter" idx="16"/>
          </p:nvPr>
        </p:nvSpPr>
        <p:spPr>
          <a:xfrm>
            <a:off x="9448800" y="1457959"/>
            <a:ext cx="2438400" cy="478620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583396792"/>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971" name="Shape 971"/>
          <p:cNvSpPr>
            <a:spLocks noGrp="1"/>
          </p:cNvSpPr>
          <p:nvPr>
            <p:ph type="title"/>
          </p:nvPr>
        </p:nvSpPr>
        <p:spPr>
          <a:xfrm>
            <a:off x="304800" y="457201"/>
            <a:ext cx="5486400" cy="853441"/>
          </a:xfrm>
          <a:prstGeom prst="rect">
            <a:avLst/>
          </a:prstGeom>
        </p:spPr>
        <p:txBody>
          <a:bodyPr>
            <a:normAutofit/>
          </a:bodyPr>
          <a:lstStyle>
            <a:lvl1pPr>
              <a:defRPr>
                <a:solidFill>
                  <a:srgbClr val="000000"/>
                </a:solidFill>
              </a:defRPr>
            </a:lvl1pPr>
          </a:lstStyle>
          <a:p>
            <a:r>
              <a:t>Title Text</a:t>
            </a:r>
          </a:p>
        </p:txBody>
      </p:sp>
      <p:sp>
        <p:nvSpPr>
          <p:cNvPr id="972" name="Shape 972"/>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73" name="Shape 973"/>
          <p:cNvSpPr>
            <a:spLocks noGrp="1"/>
          </p:cNvSpPr>
          <p:nvPr>
            <p:ph type="body" sz="quarter" idx="1"/>
          </p:nvPr>
        </p:nvSpPr>
        <p:spPr>
          <a:xfrm>
            <a:off x="304800" y="268225"/>
            <a:ext cx="5486400" cy="400049"/>
          </a:xfrm>
          <a:prstGeom prst="rect">
            <a:avLst/>
          </a:prstGeom>
        </p:spPr>
        <p:txBody>
          <a:bodyPr>
            <a:normAutofit/>
          </a:bodyPr>
          <a:lstStyle>
            <a:lvl1pPr>
              <a:defRPr sz="1467">
                <a:solidFill>
                  <a:srgbClr val="000000"/>
                </a:solidFill>
              </a:defRPr>
            </a:lvl1pPr>
            <a:lvl2pPr marL="181273" indent="-181273">
              <a:defRPr sz="1467">
                <a:solidFill>
                  <a:srgbClr val="000000"/>
                </a:solidFill>
              </a:defRPr>
            </a:lvl2pPr>
            <a:lvl3pPr marL="479715" indent="-181273">
              <a:defRPr sz="1467">
                <a:solidFill>
                  <a:srgbClr val="000000"/>
                </a:solidFill>
              </a:defRPr>
            </a:lvl3pPr>
            <a:lvl4pPr marL="785868" indent="-176284">
              <a:defRPr sz="1467">
                <a:solidFill>
                  <a:srgbClr val="000000"/>
                </a:solidFill>
              </a:defRPr>
            </a:lvl4pPr>
            <a:lvl5pPr marL="1021568" indent="-181273">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4" name="Shape 974" descr="Text Placeholder 6"/>
          <p:cNvSpPr>
            <a:spLocks noGrp="1"/>
          </p:cNvSpPr>
          <p:nvPr>
            <p:ph type="body" sz="half" idx="13"/>
          </p:nvPr>
        </p:nvSpPr>
        <p:spPr>
          <a:xfrm>
            <a:off x="304800" y="1463040"/>
            <a:ext cx="5486400" cy="4781128"/>
          </a:xfrm>
          <a:prstGeom prst="rect">
            <a:avLst/>
          </a:prstGeom>
        </p:spPr>
        <p:txBody>
          <a:bodyPr>
            <a:normAutofit/>
          </a:bodyPr>
          <a:lstStyle/>
          <a:p>
            <a:pPr>
              <a:defRPr sz="1600">
                <a:solidFill>
                  <a:srgbClr val="000000"/>
                </a:solidFill>
              </a:defRPr>
            </a:pPr>
            <a:endParaRPr/>
          </a:p>
        </p:txBody>
      </p:sp>
      <p:sp>
        <p:nvSpPr>
          <p:cNvPr id="975" name="Shape 975" descr="Picture Placeholder 7"/>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407445143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8092589"/>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982" name="Shape 982"/>
          <p:cNvSpPr>
            <a:spLocks noGrp="1"/>
          </p:cNvSpPr>
          <p:nvPr>
            <p:ph type="title"/>
          </p:nvPr>
        </p:nvSpPr>
        <p:spPr>
          <a:xfrm>
            <a:off x="304800" y="169334"/>
            <a:ext cx="5486400" cy="853441"/>
          </a:xfrm>
          <a:prstGeom prst="rect">
            <a:avLst/>
          </a:prstGeom>
        </p:spPr>
        <p:txBody>
          <a:bodyPr>
            <a:normAutofit/>
          </a:bodyPr>
          <a:lstStyle>
            <a:lvl1pPr>
              <a:defRPr>
                <a:solidFill>
                  <a:srgbClr val="000000"/>
                </a:solidFill>
              </a:defRPr>
            </a:lvl1pPr>
          </a:lstStyle>
          <a:p>
            <a:r>
              <a:t>Title Text</a:t>
            </a:r>
          </a:p>
        </p:txBody>
      </p:sp>
      <p:sp>
        <p:nvSpPr>
          <p:cNvPr id="983" name="Shape 983"/>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84" name="Shape 984"/>
          <p:cNvSpPr>
            <a:spLocks noGrp="1"/>
          </p:cNvSpPr>
          <p:nvPr>
            <p:ph type="body" sz="quarter" idx="1"/>
          </p:nvPr>
        </p:nvSpPr>
        <p:spPr>
          <a:xfrm>
            <a:off x="304800" y="1463038"/>
            <a:ext cx="2438400" cy="4781129"/>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5" name="Shape 985" descr="Text Placeholder 7"/>
          <p:cNvSpPr>
            <a:spLocks noGrp="1"/>
          </p:cNvSpPr>
          <p:nvPr>
            <p:ph type="body" sz="quarter" idx="13"/>
          </p:nvPr>
        </p:nvSpPr>
        <p:spPr>
          <a:xfrm>
            <a:off x="3352800" y="1463038"/>
            <a:ext cx="2438400" cy="4781129"/>
          </a:xfrm>
          <a:prstGeom prst="rect">
            <a:avLst/>
          </a:prstGeom>
        </p:spPr>
        <p:txBody>
          <a:bodyPr>
            <a:normAutofit/>
          </a:bodyPr>
          <a:lstStyle/>
          <a:p>
            <a:pPr>
              <a:defRPr sz="1600">
                <a:solidFill>
                  <a:srgbClr val="000000"/>
                </a:solidFill>
              </a:defRPr>
            </a:pPr>
            <a:endParaRPr/>
          </a:p>
        </p:txBody>
      </p:sp>
      <p:sp>
        <p:nvSpPr>
          <p:cNvPr id="986" name="Shape 986" descr="Picture Placeholder 8"/>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1843282685"/>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993" name="Shape 993"/>
          <p:cNvSpPr>
            <a:spLocks noGrp="1"/>
          </p:cNvSpPr>
          <p:nvPr>
            <p:ph type="title"/>
          </p:nvPr>
        </p:nvSpPr>
        <p:spPr>
          <a:xfrm>
            <a:off x="304800" y="1303867"/>
            <a:ext cx="5486400" cy="4754880"/>
          </a:xfrm>
          <a:prstGeom prst="rect">
            <a:avLst/>
          </a:prstGeom>
        </p:spPr>
        <p:txBody>
          <a:bodyPr>
            <a:normAutofit/>
          </a:bodyPr>
          <a:lstStyle>
            <a:lvl1pPr>
              <a:defRPr>
                <a:solidFill>
                  <a:srgbClr val="000000"/>
                </a:solidFill>
              </a:defRPr>
            </a:lvl1pPr>
          </a:lstStyle>
          <a:p>
            <a:r>
              <a:t>Title Text</a:t>
            </a:r>
          </a:p>
        </p:txBody>
      </p:sp>
      <p:sp>
        <p:nvSpPr>
          <p:cNvPr id="994" name="Shape 994"/>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95" name="Shape 995"/>
          <p:cNvSpPr>
            <a:spLocks noGrp="1"/>
          </p:cNvSpPr>
          <p:nvPr>
            <p:ph type="body" sz="quarter" idx="1"/>
          </p:nvPr>
        </p:nvSpPr>
        <p:spPr>
          <a:xfrm>
            <a:off x="6400800" y="1463040"/>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96" name="Shape 996"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997" name="Shape 997" descr="Text Placeholder 9"/>
          <p:cNvSpPr>
            <a:spLocks noGrp="1"/>
          </p:cNvSpPr>
          <p:nvPr>
            <p:ph type="body" sz="quarter" idx="14"/>
          </p:nvPr>
        </p:nvSpPr>
        <p:spPr>
          <a:xfrm>
            <a:off x="9448800" y="1463039"/>
            <a:ext cx="2438400" cy="466859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023342672"/>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1004" name="Shape 1004" descr="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defTabSz="914377" hangingPunct="0">
              <a:defRPr sz="120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1005" name="Shape 1005"/>
          <p:cNvSpPr>
            <a:spLocks noGrp="1"/>
          </p:cNvSpPr>
          <p:nvPr>
            <p:ph type="title"/>
          </p:nvPr>
        </p:nvSpPr>
        <p:spPr>
          <a:xfrm>
            <a:off x="304800" y="1303867"/>
            <a:ext cx="5486400" cy="4754880"/>
          </a:xfrm>
          <a:prstGeom prst="rect">
            <a:avLst/>
          </a:prstGeom>
        </p:spPr>
        <p:txBody>
          <a:bodyPr>
            <a:normAutofit/>
          </a:bodyPr>
          <a:lstStyle>
            <a:lvl1pPr>
              <a:defRPr>
                <a:solidFill>
                  <a:srgbClr val="000000"/>
                </a:solidFill>
              </a:defRPr>
            </a:lvl1pPr>
          </a:lstStyle>
          <a:p>
            <a:r>
              <a:t>Title Text</a:t>
            </a:r>
          </a:p>
        </p:txBody>
      </p:sp>
      <p:sp>
        <p:nvSpPr>
          <p:cNvPr id="1006" name="Shape 1006"/>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1007" name="Shape 1007"/>
          <p:cNvSpPr>
            <a:spLocks noGrp="1"/>
          </p:cNvSpPr>
          <p:nvPr>
            <p:ph type="body" sz="half" idx="1"/>
          </p:nvPr>
        </p:nvSpPr>
        <p:spPr>
          <a:xfrm>
            <a:off x="6400800" y="1499615"/>
            <a:ext cx="5486400" cy="4668596"/>
          </a:xfrm>
          <a:prstGeom prst="rect">
            <a:avLst/>
          </a:prstGeom>
        </p:spPr>
        <p:txBody>
          <a:bodyPr>
            <a:normAutofit/>
          </a:bodyPr>
          <a:lstStyle>
            <a:lvl2pPr marL="0" indent="0">
              <a:buSzTx/>
              <a:buNone/>
            </a:lvl2pPr>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
        <p:nvSpPr>
          <p:cNvPr id="1008" name="Shape 1008"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1976914046"/>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015" name="Shape 1015"/>
          <p:cNvSpPr>
            <a:spLocks noGrp="1"/>
          </p:cNvSpPr>
          <p:nvPr>
            <p:ph type="title"/>
          </p:nvPr>
        </p:nvSpPr>
        <p:spPr>
          <a:xfrm>
            <a:off x="304800" y="169334"/>
            <a:ext cx="5486400" cy="5870533"/>
          </a:xfrm>
          <a:prstGeom prst="rect">
            <a:avLst/>
          </a:prstGeom>
        </p:spPr>
        <p:txBody>
          <a:bodyPr>
            <a:normAutofit/>
          </a:bodyPr>
          <a:lstStyle>
            <a:lvl1pPr>
              <a:defRPr>
                <a:solidFill>
                  <a:srgbClr val="000000"/>
                </a:solidFill>
              </a:defRPr>
            </a:lvl1pPr>
          </a:lstStyle>
          <a:p>
            <a:r>
              <a:t>Title Text</a:t>
            </a:r>
          </a:p>
        </p:txBody>
      </p:sp>
      <p:sp>
        <p:nvSpPr>
          <p:cNvPr id="1016" name="Shape 1016"/>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17" name="Shape 1017" descr="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3891674696"/>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024" name="Shape 1024"/>
          <p:cNvSpPr>
            <a:spLocks noGrp="1"/>
          </p:cNvSpPr>
          <p:nvPr>
            <p:ph type="title"/>
          </p:nvPr>
        </p:nvSpPr>
        <p:spPr>
          <a:xfrm>
            <a:off x="304800" y="169334"/>
            <a:ext cx="5486400" cy="5870533"/>
          </a:xfrm>
          <a:prstGeom prst="rect">
            <a:avLst/>
          </a:prstGeom>
        </p:spPr>
        <p:txBody>
          <a:bodyPr>
            <a:normAutofit/>
          </a:bodyPr>
          <a:lstStyle>
            <a:lvl1pPr>
              <a:defRPr>
                <a:solidFill>
                  <a:srgbClr val="000000"/>
                </a:solidFill>
              </a:defRPr>
            </a:lvl1pPr>
          </a:lstStyle>
          <a:p>
            <a:r>
              <a:t>Title Text</a:t>
            </a:r>
          </a:p>
        </p:txBody>
      </p:sp>
      <p:sp>
        <p:nvSpPr>
          <p:cNvPr id="1025" name="Shape 1025"/>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913817203"/>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032" name="Shape 1032"/>
          <p:cNvSpPr>
            <a:spLocks noGrp="1"/>
          </p:cNvSpPr>
          <p:nvPr>
            <p:ph type="title"/>
          </p:nvPr>
        </p:nvSpPr>
        <p:spPr>
          <a:xfrm>
            <a:off x="304800" y="169333"/>
            <a:ext cx="5486400" cy="508000"/>
          </a:xfrm>
          <a:prstGeom prst="rect">
            <a:avLst/>
          </a:prstGeom>
        </p:spPr>
        <p:txBody>
          <a:bodyPr>
            <a:normAutofit/>
          </a:bodyPr>
          <a:lstStyle>
            <a:lvl1pPr>
              <a:defRPr>
                <a:solidFill>
                  <a:srgbClr val="000000"/>
                </a:solidFill>
              </a:defRPr>
            </a:lvl1pPr>
          </a:lstStyle>
          <a:p>
            <a:r>
              <a:t>Title Text</a:t>
            </a:r>
          </a:p>
        </p:txBody>
      </p:sp>
      <p:sp>
        <p:nvSpPr>
          <p:cNvPr id="1033" name="Shape 1033"/>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409640223"/>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040" name="Shape 1040"/>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1041" name="Shape 1041" descr="Text Placeholder 11"/>
          <p:cNvSpPr>
            <a:spLocks noGrp="1"/>
          </p:cNvSpPr>
          <p:nvPr>
            <p:ph type="body" sz="quarter" idx="13"/>
          </p:nvPr>
        </p:nvSpPr>
        <p:spPr>
          <a:xfrm>
            <a:off x="304800" y="256031"/>
            <a:ext cx="5486400" cy="400052"/>
          </a:xfrm>
          <a:prstGeom prst="rect">
            <a:avLst/>
          </a:prstGeom>
        </p:spPr>
        <p:txBody>
          <a:bodyPr>
            <a:normAutofit/>
          </a:bodyPr>
          <a:lstStyle/>
          <a:p>
            <a:pPr>
              <a:defRPr sz="1600">
                <a:solidFill>
                  <a:srgbClr val="000000"/>
                </a:solidFill>
              </a:defRPr>
            </a:pPr>
            <a:endParaRPr/>
          </a:p>
        </p:txBody>
      </p:sp>
      <p:sp>
        <p:nvSpPr>
          <p:cNvPr id="1042" name="Shape 1042" descr="Text Placeholder 6"/>
          <p:cNvSpPr>
            <a:spLocks noGrp="1"/>
          </p:cNvSpPr>
          <p:nvPr>
            <p:ph type="body" sz="half" idx="14"/>
          </p:nvPr>
        </p:nvSpPr>
        <p:spPr>
          <a:xfrm>
            <a:off x="304800" y="1463041"/>
            <a:ext cx="5486400" cy="4651641"/>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146316963"/>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049" name="Shape 1049"/>
          <p:cNvSpPr>
            <a:spLocks noGrp="1"/>
          </p:cNvSpPr>
          <p:nvPr>
            <p:ph type="title"/>
          </p:nvPr>
        </p:nvSpPr>
        <p:spPr>
          <a:xfrm>
            <a:off x="304800" y="169334"/>
            <a:ext cx="5486400" cy="1193365"/>
          </a:xfrm>
          <a:prstGeom prst="rect">
            <a:avLst/>
          </a:prstGeom>
        </p:spPr>
        <p:txBody>
          <a:bodyPr>
            <a:normAutofit/>
          </a:bodyPr>
          <a:lstStyle>
            <a:lvl1pPr>
              <a:defRPr>
                <a:solidFill>
                  <a:srgbClr val="000000"/>
                </a:solidFill>
              </a:defRPr>
            </a:lvl1pPr>
          </a:lstStyle>
          <a:p>
            <a:r>
              <a:t>Title Text</a:t>
            </a:r>
          </a:p>
        </p:txBody>
      </p:sp>
      <p:sp>
        <p:nvSpPr>
          <p:cNvPr id="1050" name="Shape 1050"/>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51" name="Shape 1051"/>
          <p:cNvSpPr>
            <a:spLocks noGrp="1"/>
          </p:cNvSpPr>
          <p:nvPr>
            <p:ph type="body" sz="quarter" idx="1"/>
          </p:nvPr>
        </p:nvSpPr>
        <p:spPr>
          <a:xfrm>
            <a:off x="304800" y="1463040"/>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948023122"/>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058" name="Shape 1058"/>
          <p:cNvSpPr>
            <a:spLocks noGrp="1"/>
          </p:cNvSpPr>
          <p:nvPr>
            <p:ph type="title"/>
          </p:nvPr>
        </p:nvSpPr>
        <p:spPr>
          <a:xfrm>
            <a:off x="304800" y="169334"/>
            <a:ext cx="5486400" cy="1193365"/>
          </a:xfrm>
          <a:prstGeom prst="rect">
            <a:avLst/>
          </a:prstGeom>
        </p:spPr>
        <p:txBody>
          <a:bodyPr>
            <a:normAutofit/>
          </a:bodyPr>
          <a:lstStyle>
            <a:lvl1pPr>
              <a:defRPr>
                <a:solidFill>
                  <a:srgbClr val="000000"/>
                </a:solidFill>
              </a:defRPr>
            </a:lvl1pPr>
          </a:lstStyle>
          <a:p>
            <a:r>
              <a:t>Title Text</a:t>
            </a:r>
          </a:p>
        </p:txBody>
      </p:sp>
      <p:sp>
        <p:nvSpPr>
          <p:cNvPr id="1059" name="Shape 1059"/>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60" name="Shape 1060"/>
          <p:cNvSpPr>
            <a:spLocks noGrp="1"/>
          </p:cNvSpPr>
          <p:nvPr>
            <p:ph type="body" sz="quarter" idx="1"/>
          </p:nvPr>
        </p:nvSpPr>
        <p:spPr>
          <a:xfrm>
            <a:off x="304800" y="1488650"/>
            <a:ext cx="2438400" cy="4605868"/>
          </a:xfrm>
          <a:prstGeom prst="rect">
            <a:avLst/>
          </a:prstGeom>
        </p:spPr>
        <p:txBody>
          <a:bodyPr>
            <a:normAutofit/>
          </a:bodyPr>
          <a:lstStyle>
            <a:lvl1pPr>
              <a:defRPr>
                <a:solidFill>
                  <a:srgbClr val="000000"/>
                </a:solidFill>
              </a:defRPr>
            </a:lvl1pPr>
            <a:lvl2pPr marL="293633" indent="-293633">
              <a:defRPr>
                <a:solidFill>
                  <a:srgbClr val="000000"/>
                </a:solidFill>
              </a:defRPr>
            </a:lvl2pPr>
            <a:lvl3pPr marL="592075" indent="-293633">
              <a:defRPr>
                <a:solidFill>
                  <a:srgbClr val="000000"/>
                </a:solidFill>
              </a:defRPr>
            </a:lvl3pPr>
            <a:lvl4pPr marL="895135" indent="-285550">
              <a:defRPr>
                <a:solidFill>
                  <a:srgbClr val="000000"/>
                </a:solidFill>
              </a:defRPr>
            </a:lvl4pPr>
            <a:lvl5pPr marL="1133928" indent="-29363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937774894"/>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067" name="Shape 1067"/>
          <p:cNvSpPr>
            <a:spLocks noGrp="1"/>
          </p:cNvSpPr>
          <p:nvPr>
            <p:ph type="title"/>
          </p:nvPr>
        </p:nvSpPr>
        <p:spPr>
          <a:xfrm>
            <a:off x="304800" y="169334"/>
            <a:ext cx="5486400" cy="1193365"/>
          </a:xfrm>
          <a:prstGeom prst="rect">
            <a:avLst/>
          </a:prstGeom>
        </p:spPr>
        <p:txBody>
          <a:bodyPr>
            <a:normAutofit/>
          </a:bodyPr>
          <a:lstStyle>
            <a:lvl1pPr>
              <a:defRPr>
                <a:solidFill>
                  <a:srgbClr val="000000"/>
                </a:solidFill>
              </a:defRPr>
            </a:lvl1pPr>
          </a:lstStyle>
          <a:p>
            <a:r>
              <a:t>Title Text</a:t>
            </a:r>
          </a:p>
        </p:txBody>
      </p:sp>
      <p:sp>
        <p:nvSpPr>
          <p:cNvPr id="1068" name="Shape 1068"/>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69" name="Shape 1069"/>
          <p:cNvSpPr>
            <a:spLocks noGrp="1"/>
          </p:cNvSpPr>
          <p:nvPr>
            <p:ph type="body" sz="quarter" idx="1"/>
          </p:nvPr>
        </p:nvSpPr>
        <p:spPr>
          <a:xfrm>
            <a:off x="304800" y="1488650"/>
            <a:ext cx="2438400" cy="4605868"/>
          </a:xfrm>
          <a:prstGeom prst="rect">
            <a:avLst/>
          </a:prstGeom>
        </p:spPr>
        <p:txBody>
          <a:bodyPr>
            <a:normAutofit/>
          </a:bodyPr>
          <a:lstStyle>
            <a:lvl1pPr>
              <a:defRPr>
                <a:solidFill>
                  <a:srgbClr val="000000"/>
                </a:solidFill>
              </a:defRPr>
            </a:lvl1pPr>
            <a:lvl2pPr marL="293633" indent="-293633">
              <a:defRPr>
                <a:solidFill>
                  <a:srgbClr val="000000"/>
                </a:solidFill>
              </a:defRPr>
            </a:lvl2pPr>
            <a:lvl3pPr marL="592075" indent="-293633">
              <a:defRPr>
                <a:solidFill>
                  <a:srgbClr val="000000"/>
                </a:solidFill>
              </a:defRPr>
            </a:lvl3pPr>
            <a:lvl4pPr marL="895135" indent="-285550">
              <a:defRPr>
                <a:solidFill>
                  <a:srgbClr val="000000"/>
                </a:solidFill>
              </a:defRPr>
            </a:lvl4pPr>
            <a:lvl5pPr marL="1133928" indent="-29363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63854322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758116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1/4 grid">
    <p:bg>
      <p:bgPr>
        <a:solidFill>
          <a:srgbClr val="FFFFFF"/>
        </a:solidFill>
        <a:effectLst/>
      </p:bgPr>
    </p:bg>
    <p:spTree>
      <p:nvGrpSpPr>
        <p:cNvPr id="1" name=""/>
        <p:cNvGrpSpPr/>
        <p:nvPr/>
      </p:nvGrpSpPr>
      <p:grpSpPr>
        <a:xfrm>
          <a:off x="0" y="0"/>
          <a:ext cx="0" cy="0"/>
          <a:chOff x="0" y="0"/>
          <a:chExt cx="0" cy="0"/>
        </a:xfrm>
      </p:grpSpPr>
      <p:sp>
        <p:nvSpPr>
          <p:cNvPr id="1091" name="Shape 1091" descr="Picture Placeholder 11"/>
          <p:cNvSpPr>
            <a:spLocks noGrp="1"/>
          </p:cNvSpPr>
          <p:nvPr>
            <p:ph type="pic" sz="half" idx="13"/>
          </p:nvPr>
        </p:nvSpPr>
        <p:spPr>
          <a:xfrm>
            <a:off x="1" y="1"/>
            <a:ext cx="6096001" cy="3437468"/>
          </a:xfrm>
          <a:prstGeom prst="rect">
            <a:avLst/>
          </a:prstGeom>
        </p:spPr>
        <p:txBody>
          <a:bodyPr lIns="91439" tIns="45719" rIns="91439" bIns="45719"/>
          <a:lstStyle/>
          <a:p>
            <a:endParaRPr/>
          </a:p>
        </p:txBody>
      </p:sp>
      <p:sp>
        <p:nvSpPr>
          <p:cNvPr id="1092" name="Shape 1092" descr="Picture Placeholder 11"/>
          <p:cNvSpPr>
            <a:spLocks noGrp="1"/>
          </p:cNvSpPr>
          <p:nvPr>
            <p:ph type="pic" sz="half" idx="14"/>
          </p:nvPr>
        </p:nvSpPr>
        <p:spPr>
          <a:xfrm>
            <a:off x="1" y="3429000"/>
            <a:ext cx="6096001" cy="3437467"/>
          </a:xfrm>
          <a:prstGeom prst="rect">
            <a:avLst/>
          </a:prstGeom>
        </p:spPr>
        <p:txBody>
          <a:bodyPr lIns="91439" tIns="45719" rIns="91439" bIns="45719"/>
          <a:lstStyle/>
          <a:p>
            <a:endParaRPr/>
          </a:p>
        </p:txBody>
      </p:sp>
      <p:sp>
        <p:nvSpPr>
          <p:cNvPr id="1093" name="Shape 1093"/>
          <p:cNvSpPr>
            <a:spLocks noGrp="1"/>
          </p:cNvSpPr>
          <p:nvPr>
            <p:ph type="title"/>
          </p:nvPr>
        </p:nvSpPr>
        <p:spPr>
          <a:xfrm>
            <a:off x="304800" y="169334"/>
            <a:ext cx="5486400" cy="1193365"/>
          </a:xfrm>
          <a:prstGeom prst="rect">
            <a:avLst/>
          </a:prstGeom>
        </p:spPr>
        <p:txBody>
          <a:bodyPr>
            <a:normAutofit/>
          </a:bodyPr>
          <a:lstStyle>
            <a:lvl1pPr>
              <a:defRPr>
                <a:solidFill>
                  <a:srgbClr val="000000"/>
                </a:solidFill>
              </a:defRPr>
            </a:lvl1pPr>
          </a:lstStyle>
          <a:p>
            <a:r>
              <a:t>Title Text</a:t>
            </a:r>
          </a:p>
        </p:txBody>
      </p:sp>
      <p:sp>
        <p:nvSpPr>
          <p:cNvPr id="1094" name="Shape 1094"/>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95" name="Shape 1095" descr="Picture Placeholder 11"/>
          <p:cNvSpPr>
            <a:spLocks noGrp="1"/>
          </p:cNvSpPr>
          <p:nvPr>
            <p:ph type="pic" sz="half" idx="15"/>
          </p:nvPr>
        </p:nvSpPr>
        <p:spPr>
          <a:xfrm>
            <a:off x="6096000" y="0"/>
            <a:ext cx="6096000" cy="3437467"/>
          </a:xfrm>
          <a:prstGeom prst="rect">
            <a:avLst/>
          </a:prstGeom>
        </p:spPr>
        <p:txBody>
          <a:bodyPr lIns="91439" tIns="45719" rIns="91439" bIns="45719"/>
          <a:lstStyle/>
          <a:p>
            <a:endParaRPr/>
          </a:p>
        </p:txBody>
      </p:sp>
      <p:sp>
        <p:nvSpPr>
          <p:cNvPr id="1096" name="Shape 1096" descr="Picture Placeholder 11"/>
          <p:cNvSpPr>
            <a:spLocks noGrp="1"/>
          </p:cNvSpPr>
          <p:nvPr>
            <p:ph type="pic" sz="half" idx="16"/>
          </p:nvPr>
        </p:nvSpPr>
        <p:spPr>
          <a:xfrm>
            <a:off x="6096000" y="3429000"/>
            <a:ext cx="6096000" cy="3437467"/>
          </a:xfrm>
          <a:prstGeom prst="rect">
            <a:avLst/>
          </a:prstGeom>
        </p:spPr>
        <p:txBody>
          <a:bodyPr lIns="91439" tIns="45719" rIns="91439" bIns="45719"/>
          <a:lstStyle/>
          <a:p>
            <a:endParaRPr/>
          </a:p>
        </p:txBody>
      </p:sp>
    </p:spTree>
    <p:extLst>
      <p:ext uri="{BB962C8B-B14F-4D97-AF65-F5344CB8AC3E}">
        <p14:creationId xmlns:p14="http://schemas.microsoft.com/office/powerpoint/2010/main" val="3439198408"/>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103" name="Shape 1103"/>
          <p:cNvSpPr>
            <a:spLocks noGrp="1"/>
          </p:cNvSpPr>
          <p:nvPr>
            <p:ph type="title"/>
          </p:nvPr>
        </p:nvSpPr>
        <p:spPr>
          <a:xfrm>
            <a:off x="304800" y="169334"/>
            <a:ext cx="5486400" cy="1193365"/>
          </a:xfrm>
          <a:prstGeom prst="rect">
            <a:avLst/>
          </a:prstGeom>
        </p:spPr>
        <p:txBody>
          <a:bodyPr>
            <a:normAutofit/>
          </a:bodyPr>
          <a:lstStyle>
            <a:lvl1pPr>
              <a:defRPr>
                <a:solidFill>
                  <a:srgbClr val="000000"/>
                </a:solidFill>
              </a:defRPr>
            </a:lvl1pPr>
          </a:lstStyle>
          <a:p>
            <a:r>
              <a:t>Title Text</a:t>
            </a:r>
          </a:p>
        </p:txBody>
      </p:sp>
      <p:sp>
        <p:nvSpPr>
          <p:cNvPr id="1104" name="Shape 1104"/>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05" name="Shape 1105"/>
          <p:cNvSpPr>
            <a:spLocks noGrp="1"/>
          </p:cNvSpPr>
          <p:nvPr>
            <p:ph type="body" sz="quarter" idx="1"/>
          </p:nvPr>
        </p:nvSpPr>
        <p:spPr>
          <a:xfrm>
            <a:off x="304800" y="1463041"/>
            <a:ext cx="2438400" cy="4669537"/>
          </a:xfrm>
          <a:prstGeom prst="rect">
            <a:avLst/>
          </a:prstGeom>
        </p:spPr>
        <p:txBody>
          <a:bodyPr>
            <a:normAutofit/>
          </a:bodyPr>
          <a:lstStyle>
            <a:lvl1pPr>
              <a:defRPr sz="2133">
                <a:solidFill>
                  <a:srgbClr val="000000"/>
                </a:solidFill>
              </a:defRPr>
            </a:lvl1pPr>
            <a:lvl2pPr marL="335580" indent="-335580">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6" name="Shape 1106" descr="Text Placeholder 5"/>
          <p:cNvSpPr>
            <a:spLocks noGrp="1"/>
          </p:cNvSpPr>
          <p:nvPr>
            <p:ph type="body" sz="quarter" idx="13"/>
          </p:nvPr>
        </p:nvSpPr>
        <p:spPr>
          <a:xfrm>
            <a:off x="3352800" y="1499615"/>
            <a:ext cx="2438400" cy="4608579"/>
          </a:xfrm>
          <a:prstGeom prst="rect">
            <a:avLst/>
          </a:prstGeom>
        </p:spPr>
        <p:txBody>
          <a:bodyPr>
            <a:normAutofit/>
          </a:bodyPr>
          <a:lstStyle/>
          <a:p>
            <a:pPr>
              <a:defRPr>
                <a:solidFill>
                  <a:srgbClr val="000000"/>
                </a:solidFill>
              </a:defRPr>
            </a:pPr>
            <a:endParaRPr/>
          </a:p>
        </p:txBody>
      </p:sp>
      <p:sp>
        <p:nvSpPr>
          <p:cNvPr id="1107" name="Shape 1107" descr="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1215334199"/>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114" name="Shape 1114"/>
          <p:cNvSpPr>
            <a:spLocks noGrp="1"/>
          </p:cNvSpPr>
          <p:nvPr>
            <p:ph type="title"/>
          </p:nvPr>
        </p:nvSpPr>
        <p:spPr>
          <a:xfrm>
            <a:off x="304800" y="169334"/>
            <a:ext cx="5486400" cy="1193365"/>
          </a:xfrm>
          <a:prstGeom prst="rect">
            <a:avLst/>
          </a:prstGeom>
        </p:spPr>
        <p:txBody>
          <a:bodyPr>
            <a:normAutofit/>
          </a:bodyPr>
          <a:lstStyle>
            <a:lvl1pPr>
              <a:defRPr>
                <a:solidFill>
                  <a:srgbClr val="000000"/>
                </a:solidFill>
              </a:defRPr>
            </a:lvl1pPr>
          </a:lstStyle>
          <a:p>
            <a:r>
              <a:t>Title Text</a:t>
            </a:r>
          </a:p>
        </p:txBody>
      </p:sp>
      <p:sp>
        <p:nvSpPr>
          <p:cNvPr id="1115" name="Shape 1115"/>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16" name="Shape 1116"/>
          <p:cNvSpPr>
            <a:spLocks noGrp="1"/>
          </p:cNvSpPr>
          <p:nvPr>
            <p:ph type="body" sz="quarter" idx="1"/>
          </p:nvPr>
        </p:nvSpPr>
        <p:spPr>
          <a:xfrm>
            <a:off x="304800" y="1463041"/>
            <a:ext cx="2438400" cy="4669537"/>
          </a:xfrm>
          <a:prstGeom prst="rect">
            <a:avLst/>
          </a:prstGeom>
        </p:spPr>
        <p:txBody>
          <a:bodyPr>
            <a:normAutofit/>
          </a:bodyPr>
          <a:lstStyle>
            <a:lvl1pPr>
              <a:defRPr sz="2133">
                <a:solidFill>
                  <a:srgbClr val="000000"/>
                </a:solidFill>
              </a:defRPr>
            </a:lvl1pPr>
            <a:lvl2pPr marL="335580" indent="-335580">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7" name="Shape 1117" descr="Text Placeholder 5"/>
          <p:cNvSpPr>
            <a:spLocks noGrp="1"/>
          </p:cNvSpPr>
          <p:nvPr>
            <p:ph type="body" sz="quarter" idx="13"/>
          </p:nvPr>
        </p:nvSpPr>
        <p:spPr>
          <a:xfrm>
            <a:off x="3352800" y="1499615"/>
            <a:ext cx="2438400" cy="4608579"/>
          </a:xfrm>
          <a:prstGeom prst="rect">
            <a:avLst/>
          </a:prstGeom>
        </p:spPr>
        <p:txBody>
          <a:bodyPr>
            <a:normAutofit/>
          </a:bodyPr>
          <a:lstStyle/>
          <a:p>
            <a:pPr>
              <a:defRPr>
                <a:solidFill>
                  <a:srgbClr val="000000"/>
                </a:solidFill>
              </a:defRPr>
            </a:pPr>
            <a:endParaRPr/>
          </a:p>
        </p:txBody>
      </p:sp>
      <p:sp>
        <p:nvSpPr>
          <p:cNvPr id="1118" name="Shape 1118" descr="Text Placeholder 8"/>
          <p:cNvSpPr>
            <a:spLocks noGrp="1"/>
          </p:cNvSpPr>
          <p:nvPr>
            <p:ph type="body" sz="half" idx="14"/>
          </p:nvPr>
        </p:nvSpPr>
        <p:spPr>
          <a:xfrm>
            <a:off x="6267189" y="1454616"/>
            <a:ext cx="5620011" cy="4608577"/>
          </a:xfrm>
          <a:prstGeom prst="rect">
            <a:avLst/>
          </a:prstGeom>
        </p:spPr>
        <p:txBody>
          <a:bodyPr>
            <a:normAutofit/>
          </a:bodyPr>
          <a:lstStyle>
            <a:lvl1pPr marL="156629" indent="-156629">
              <a:defRPr sz="2400">
                <a:solidFill>
                  <a:srgbClr val="000000"/>
                </a:solidFill>
              </a:defRPr>
            </a:lvl1pPr>
          </a:lstStyle>
          <a:p>
            <a:pPr marL="117475" indent="-117475">
              <a:defRPr sz="2400">
                <a:solidFill>
                  <a:srgbClr val="000000"/>
                </a:solidFill>
              </a:defRPr>
            </a:pPr>
            <a:endParaRPr/>
          </a:p>
        </p:txBody>
      </p:sp>
    </p:spTree>
    <p:extLst>
      <p:ext uri="{BB962C8B-B14F-4D97-AF65-F5344CB8AC3E}">
        <p14:creationId xmlns:p14="http://schemas.microsoft.com/office/powerpoint/2010/main" val="1124188042"/>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125" name="Shape 1125"/>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26" name="Shape 1126"/>
          <p:cNvSpPr>
            <a:spLocks noGrp="1"/>
          </p:cNvSpPr>
          <p:nvPr>
            <p:ph type="body" sz="quarter" idx="1"/>
          </p:nvPr>
        </p:nvSpPr>
        <p:spPr>
          <a:xfrm>
            <a:off x="304800" y="256031"/>
            <a:ext cx="2438400" cy="5878661"/>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252393201"/>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133" name="Shape 1133"/>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650200142"/>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140" name="Shape 1140"/>
          <p:cNvSpPr>
            <a:spLocks noGrp="1"/>
          </p:cNvSpPr>
          <p:nvPr>
            <p:ph type="sldNum" sz="quarter" idx="2"/>
          </p:nvPr>
        </p:nvSpPr>
        <p:spPr>
          <a:xfrm>
            <a:off x="8615772" y="6294795"/>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84933610"/>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147" name="Shape 1147"/>
          <p:cNvSpPr>
            <a:spLocks noGrp="1"/>
          </p:cNvSpPr>
          <p:nvPr>
            <p:ph type="title"/>
          </p:nvPr>
        </p:nvSpPr>
        <p:spPr>
          <a:xfrm>
            <a:off x="304800" y="169333"/>
            <a:ext cx="5486400" cy="1140968"/>
          </a:xfrm>
          <a:prstGeom prst="rect">
            <a:avLst/>
          </a:prstGeom>
        </p:spPr>
        <p:txBody>
          <a:bodyPr>
            <a:normAutofit/>
          </a:bodyPr>
          <a:lstStyle>
            <a:lvl1pPr>
              <a:defRPr>
                <a:solidFill>
                  <a:srgbClr val="000000"/>
                </a:solidFill>
              </a:defRPr>
            </a:lvl1pPr>
          </a:lstStyle>
          <a:p>
            <a:r>
              <a:t>Title Text</a:t>
            </a:r>
          </a:p>
        </p:txBody>
      </p:sp>
      <p:sp>
        <p:nvSpPr>
          <p:cNvPr id="1148" name="Shape 1148"/>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49" name="Shape 1149"/>
          <p:cNvSpPr>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800" algn="r"/>
              </a:tabLst>
              <a:defRPr sz="1467">
                <a:solidFill>
                  <a:srgbClr val="000000"/>
                </a:solidFill>
              </a:defRPr>
            </a:lvl1pPr>
            <a:lvl2pPr marL="181273" indent="-181273">
              <a:spcBef>
                <a:spcPts val="0"/>
              </a:spcBef>
              <a:tabLst>
                <a:tab pos="5350800" algn="r"/>
              </a:tabLst>
              <a:defRPr sz="1467">
                <a:solidFill>
                  <a:srgbClr val="000000"/>
                </a:solidFill>
              </a:defRPr>
            </a:lvl2pPr>
            <a:lvl3pPr marL="479715" indent="-181273">
              <a:spcBef>
                <a:spcPts val="0"/>
              </a:spcBef>
              <a:tabLst>
                <a:tab pos="5350800" algn="r"/>
              </a:tabLst>
              <a:defRPr sz="1467">
                <a:solidFill>
                  <a:srgbClr val="000000"/>
                </a:solidFill>
              </a:defRPr>
            </a:lvl3pPr>
            <a:lvl4pPr marL="785868" indent="-176284">
              <a:spcBef>
                <a:spcPts val="0"/>
              </a:spcBef>
              <a:tabLst>
                <a:tab pos="5350800" algn="r"/>
              </a:tabLst>
              <a:defRPr sz="1467">
                <a:solidFill>
                  <a:srgbClr val="000000"/>
                </a:solidFill>
              </a:defRPr>
            </a:lvl4pPr>
            <a:lvl5pPr marL="1021568" indent="-181273">
              <a:spcBef>
                <a:spcPts val="0"/>
              </a:spcBef>
              <a:tabLst>
                <a:tab pos="5350800" algn="r"/>
              </a:tabLst>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278969220"/>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sp>
        <p:nvSpPr>
          <p:cNvPr id="1156" name="Shape 1156"/>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pic>
        <p:nvPicPr>
          <p:cNvPr id="1157" name="image3.png" descr="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3" y="2914867"/>
            <a:ext cx="1730147" cy="701464"/>
          </a:xfrm>
          <a:prstGeom prst="rect">
            <a:avLst/>
          </a:prstGeom>
          <a:ln w="12700">
            <a:miter lim="400000"/>
          </a:ln>
        </p:spPr>
      </p:pic>
    </p:spTree>
    <p:extLst>
      <p:ext uri="{BB962C8B-B14F-4D97-AF65-F5344CB8AC3E}">
        <p14:creationId xmlns:p14="http://schemas.microsoft.com/office/powerpoint/2010/main" val="2631684725"/>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boxes (1 large, 4 small)">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1164" name="Shape 1164"/>
          <p:cNvSpPr>
            <a:spLocks noGrp="1"/>
          </p:cNvSpPr>
          <p:nvPr>
            <p:ph type="body" sz="quarter" idx="1"/>
          </p:nvPr>
        </p:nvSpPr>
        <p:spPr>
          <a:xfrm>
            <a:off x="9143997" y="3429000"/>
            <a:ext cx="3048001" cy="3429000"/>
          </a:xfrm>
          <a:prstGeom prst="rect">
            <a:avLst/>
          </a:prstGeom>
          <a:solidFill>
            <a:schemeClr val="accent1"/>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65" name="Shape 1165"/>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1166" name="Shape 1166"/>
          <p:cNvSpPr>
            <a:spLocks noGrp="1"/>
          </p:cNvSpPr>
          <p:nvPr>
            <p:ph type="title"/>
          </p:nvPr>
        </p:nvSpPr>
        <p:spPr>
          <a:xfrm>
            <a:off x="-2" y="-3"/>
            <a:ext cx="12192001" cy="3429003"/>
          </a:xfrm>
          <a:prstGeom prst="rect">
            <a:avLst/>
          </a:prstGeom>
          <a:solidFill>
            <a:srgbClr val="000000"/>
          </a:solidFill>
        </p:spPr>
        <p:txBody>
          <a:bodyPr lIns="155447" tIns="155447" rIns="155447" bIns="155447">
            <a:normAutofit/>
          </a:bodyPr>
          <a:lstStyle>
            <a:lvl1pPr>
              <a:defRPr sz="6400"/>
            </a:lvl1pPr>
          </a:lstStyle>
          <a:p>
            <a:r>
              <a:t>Title Text</a:t>
            </a:r>
          </a:p>
        </p:txBody>
      </p:sp>
    </p:spTree>
    <p:extLst>
      <p:ext uri="{BB962C8B-B14F-4D97-AF65-F5344CB8AC3E}">
        <p14:creationId xmlns:p14="http://schemas.microsoft.com/office/powerpoint/2010/main" val="313907120"/>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4_Cover Slide">
    <p:bg>
      <p:bgPr>
        <a:solidFill>
          <a:schemeClr val="accent3">
            <a:hueOff val="520545"/>
            <a:lumOff val="-20980"/>
          </a:schemeClr>
        </a:solidFill>
        <a:effectLst/>
      </p:bgPr>
    </p:bg>
    <p:spTree>
      <p:nvGrpSpPr>
        <p:cNvPr id="1" name=""/>
        <p:cNvGrpSpPr/>
        <p:nvPr/>
      </p:nvGrpSpPr>
      <p:grpSpPr>
        <a:xfrm>
          <a:off x="0" y="0"/>
          <a:ext cx="0" cy="0"/>
          <a:chOff x="0" y="0"/>
          <a:chExt cx="0" cy="0"/>
        </a:xfrm>
      </p:grpSpPr>
      <p:pic>
        <p:nvPicPr>
          <p:cNvPr id="1182" name="image3.jpe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0" y="-2"/>
            <a:ext cx="12183533" cy="6858004"/>
          </a:xfrm>
          <a:prstGeom prst="rect">
            <a:avLst/>
          </a:prstGeom>
          <a:ln w="12700">
            <a:miter lim="400000"/>
          </a:ln>
        </p:spPr>
      </p:pic>
      <p:sp>
        <p:nvSpPr>
          <p:cNvPr id="1183" name="Shape 1183"/>
          <p:cNvSpPr>
            <a:spLocks noGrp="1"/>
          </p:cNvSpPr>
          <p:nvPr>
            <p:ph type="title"/>
          </p:nvPr>
        </p:nvSpPr>
        <p:spPr>
          <a:xfrm>
            <a:off x="304799" y="271707"/>
            <a:ext cx="5486403" cy="5972461"/>
          </a:xfrm>
          <a:prstGeom prst="rect">
            <a:avLst/>
          </a:prstGeom>
        </p:spPr>
        <p:txBody>
          <a:bodyPr>
            <a:normAutofit/>
          </a:bodyPr>
          <a:lstStyle/>
          <a:p>
            <a:r>
              <a:t>Title Text</a:t>
            </a:r>
          </a:p>
        </p:txBody>
      </p:sp>
      <p:pic>
        <p:nvPicPr>
          <p:cNvPr id="1184" name="image4.pd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63907" y="288641"/>
            <a:ext cx="1730492" cy="238689"/>
          </a:xfrm>
          <a:prstGeom prst="rect">
            <a:avLst/>
          </a:prstGeom>
          <a:ln w="12700">
            <a:miter lim="400000"/>
          </a:ln>
        </p:spPr>
      </p:pic>
      <p:pic>
        <p:nvPicPr>
          <p:cNvPr id="1185" name="image1.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191747" y="6273801"/>
            <a:ext cx="695453" cy="281940"/>
          </a:xfrm>
          <a:prstGeom prst="rect">
            <a:avLst/>
          </a:prstGeom>
          <a:ln w="12700">
            <a:miter lim="400000"/>
          </a:ln>
        </p:spPr>
      </p:pic>
      <p:sp>
        <p:nvSpPr>
          <p:cNvPr id="1186" name="Shape 1186"/>
          <p:cNvSpPr>
            <a:spLocks noGrp="1"/>
          </p:cNvSpPr>
          <p:nvPr>
            <p:ph type="sldNum" sz="quarter" idx="2"/>
          </p:nvPr>
        </p:nvSpPr>
        <p:spPr>
          <a:xfrm>
            <a:off x="8615772" y="6294795"/>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28081873"/>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39320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sp>
        <p:nvSpPr>
          <p:cNvPr id="6" name="Slide Number Placeholder 6"/>
          <p:cNvSpPr>
            <a:spLocks noGrp="1"/>
          </p:cNvSpPr>
          <p:nvPr>
            <p:ph type="sldNum" sz="quarter" idx="4"/>
          </p:nvPr>
        </p:nvSpPr>
        <p:spPr>
          <a:xfrm>
            <a:off x="11752548" y="6465192"/>
            <a:ext cx="134652" cy="123111"/>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4377">
              <a:defRPr/>
            </a:pPr>
            <a:fld id="{D0BE6F14-FF48-0F4F-A8AA-2E3F25371E4A}" type="slidenum">
              <a:rPr lang="en-US" smtClean="0">
                <a:solidFill>
                  <a:srgbClr val="000000"/>
                </a:solidFill>
                <a:latin typeface="IBM Plex Sans"/>
              </a:rPr>
              <a:pPr defTabSz="914377">
                <a:defRPr/>
              </a:pPr>
              <a:t>‹#›</a:t>
            </a:fld>
            <a:endParaRPr lang="en-US">
              <a:solidFill>
                <a:srgbClr val="000000"/>
              </a:solidFill>
              <a:latin typeface="IBM Plex Sans"/>
            </a:endParaRPr>
          </a:p>
        </p:txBody>
      </p:sp>
      <p:sp>
        <p:nvSpPr>
          <p:cNvPr id="7" name="Footer Placeholder 3">
            <a:extLst>
              <a:ext uri="{FF2B5EF4-FFF2-40B4-BE49-F238E27FC236}">
                <a16:creationId xmlns:a16="http://schemas.microsoft.com/office/drawing/2014/main" id="{F4DDA75E-DFDE-C24C-910B-76759B477966}"/>
              </a:ext>
            </a:extLst>
          </p:cNvPr>
          <p:cNvSpPr txBox="1">
            <a:spLocks/>
          </p:cNvSpPr>
          <p:nvPr userDrawn="1"/>
        </p:nvSpPr>
        <p:spPr>
          <a:xfrm>
            <a:off x="415236" y="6437376"/>
            <a:ext cx="8423965"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031973"/>
                </a:solidFill>
                <a:effectLst/>
                <a:uLnTx/>
                <a:uFillTx/>
                <a:latin typeface="IBM Plex Sans"/>
                <a:cs typeface="Arial" charset="0"/>
              </a:rPr>
              <a:t>IBM Watson &amp; Cloud © 2019 IBM Corporation			               ***   IBM &amp; Business Partner Only   ***</a:t>
            </a:r>
            <a:endParaRPr kumimoji="0" lang="en-US" sz="800" b="0" i="0" u="none" strike="noStrike" kern="1200" cap="none" spc="0" normalizeH="0" baseline="0" noProof="0" dirty="0">
              <a:ln>
                <a:noFill/>
              </a:ln>
              <a:solidFill>
                <a:srgbClr val="031973"/>
              </a:solidFill>
              <a:effectLst/>
              <a:uLnTx/>
              <a:uFillTx/>
              <a:latin typeface="IBM Plex Sans"/>
              <a:cs typeface="Arial" charset="0"/>
            </a:endParaRPr>
          </a:p>
        </p:txBody>
      </p:sp>
    </p:spTree>
    <p:extLst>
      <p:ext uri="{BB962C8B-B14F-4D97-AF65-F5344CB8AC3E}">
        <p14:creationId xmlns:p14="http://schemas.microsoft.com/office/powerpoint/2010/main" val="3627593979"/>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a:xfrm>
            <a:off x="11765372" y="6465191"/>
            <a:ext cx="121828" cy="123111"/>
          </a:xfrm>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49687508"/>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4" name="Title 3"/>
          <p:cNvSpPr>
            <a:spLocks noGrp="1"/>
          </p:cNvSpPr>
          <p:nvPr>
            <p:ph type="title"/>
          </p:nvPr>
        </p:nvSpPr>
        <p:spPr>
          <a:xfrm>
            <a:off x="304803" y="271711"/>
            <a:ext cx="54864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1" y="6273802"/>
            <a:ext cx="695452" cy="281940"/>
          </a:xfrm>
          <a:prstGeom prst="rect">
            <a:avLst/>
          </a:prstGeom>
        </p:spPr>
      </p:pic>
      <p:pic>
        <p:nvPicPr>
          <p:cNvPr id="8" name="Picture 7" descr="ibm_gry.png"/>
          <p:cNvPicPr>
            <a:picLocks noChangeAspect="1"/>
          </p:cNvPicPr>
          <p:nvPr userDrawn="1"/>
        </p:nvPicPr>
        <p:blipFill>
          <a:blip r:embed="rId3" cstate="print">
            <a:biLevel thresh="75000"/>
            <a:extLst>
              <a:ext uri="{28A0092B-C50C-407E-A947-70E740481C1C}">
                <a14:useLocalDpi xmlns:a14="http://schemas.microsoft.com/office/drawing/2010/main"/>
              </a:ext>
            </a:extLst>
          </a:blip>
          <a:stretch>
            <a:fillRect/>
          </a:stretch>
        </p:blipFill>
        <p:spPr>
          <a:xfrm>
            <a:off x="11191751" y="320063"/>
            <a:ext cx="695452" cy="281961"/>
          </a:xfrm>
          <a:prstGeom prst="rect">
            <a:avLst/>
          </a:prstGeom>
        </p:spPr>
      </p:pic>
    </p:spTree>
    <p:extLst>
      <p:ext uri="{BB962C8B-B14F-4D97-AF65-F5344CB8AC3E}">
        <p14:creationId xmlns:p14="http://schemas.microsoft.com/office/powerpoint/2010/main" val="314092282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304800" y="268227"/>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7645699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83663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1"/>
            <a:ext cx="5486400" cy="1338409"/>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77695525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1"/>
            <a:ext cx="5486400" cy="1338409"/>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33133583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3"/>
            <a:ext cx="115824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Tree>
    <p:extLst>
      <p:ext uri="{BB962C8B-B14F-4D97-AF65-F5344CB8AC3E}">
        <p14:creationId xmlns:p14="http://schemas.microsoft.com/office/powerpoint/2010/main" val="420896154"/>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Tree>
    <p:extLst>
      <p:ext uri="{BB962C8B-B14F-4D97-AF65-F5344CB8AC3E}">
        <p14:creationId xmlns:p14="http://schemas.microsoft.com/office/powerpoint/2010/main" val="3265743018"/>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3"/>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1"/>
            <a:ext cx="54864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4299182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128981562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9621"/>
            <a:ext cx="54864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21"/>
            <a:ext cx="54864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111744"/>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304800" y="1457963"/>
            <a:ext cx="5486400" cy="4786207"/>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388054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Content Placeholder 5"/>
          <p:cNvSpPr>
            <a:spLocks noGrp="1"/>
          </p:cNvSpPr>
          <p:nvPr>
            <p:ph sz="quarter" idx="12"/>
          </p:nvPr>
        </p:nvSpPr>
        <p:spPr>
          <a:xfrm>
            <a:off x="304800" y="1327361"/>
            <a:ext cx="5486400" cy="4916809"/>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6400800" y="1488869"/>
            <a:ext cx="5486400" cy="4755303"/>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7730097"/>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57962"/>
            <a:ext cx="24384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304800" y="1457962"/>
            <a:ext cx="24384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2"/>
            <a:ext cx="24384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2"/>
            <a:ext cx="24384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9427153"/>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68226"/>
            <a:ext cx="54864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304800" y="1463042"/>
            <a:ext cx="54864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69751756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7" name="Text Placeholder 6"/>
          <p:cNvSpPr>
            <a:spLocks noGrp="1"/>
          </p:cNvSpPr>
          <p:nvPr>
            <p:ph type="body" sz="quarter" idx="14"/>
          </p:nvPr>
        </p:nvSpPr>
        <p:spPr>
          <a:xfrm>
            <a:off x="304800" y="1463042"/>
            <a:ext cx="24384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2"/>
            <a:ext cx="24384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135204750"/>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63045"/>
            <a:ext cx="24384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9448800" y="1463045"/>
            <a:ext cx="24384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8754769"/>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49037741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03342627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Tree>
    <p:extLst>
      <p:ext uri="{BB962C8B-B14F-4D97-AF65-F5344CB8AC3E}">
        <p14:creationId xmlns:p14="http://schemas.microsoft.com/office/powerpoint/2010/main" val="84648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4983904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00111"/>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Tree>
    <p:extLst>
      <p:ext uri="{BB962C8B-B14F-4D97-AF65-F5344CB8AC3E}">
        <p14:creationId xmlns:p14="http://schemas.microsoft.com/office/powerpoint/2010/main" val="4289916849"/>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56036"/>
            <a:ext cx="5486400" cy="400049"/>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304800" y="1463042"/>
            <a:ext cx="5486400" cy="465164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90636969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Board </a:t>
            </a:r>
            <a:r>
              <a:rPr lang="de-DE" dirty="0" err="1">
                <a:solidFill>
                  <a:srgbClr val="FFFFFF"/>
                </a:solidFill>
              </a:rPr>
              <a:t>of</a:t>
            </a:r>
            <a:r>
              <a:rPr lang="de-DE" dirty="0">
                <a:solidFill>
                  <a:srgbClr val="FFFFFF"/>
                </a:solidFill>
              </a:rPr>
              <a:t> Advisors / June 2018 / © 2018 IBM Corporation</a:t>
            </a:r>
            <a:endParaRPr lang="en-US" dirty="0">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86739599"/>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Board </a:t>
            </a:r>
            <a:r>
              <a:rPr lang="de-DE" dirty="0" err="1">
                <a:solidFill>
                  <a:srgbClr val="FFFFFF"/>
                </a:solidFill>
              </a:rPr>
              <a:t>of</a:t>
            </a:r>
            <a:r>
              <a:rPr lang="de-DE" dirty="0">
                <a:solidFill>
                  <a:srgbClr val="FFFFFF"/>
                </a:solidFill>
              </a:rPr>
              <a:t> Advisors / June 2018 / © 2018 IBM Corporation</a:t>
            </a:r>
            <a:endParaRPr lang="en-US" dirty="0">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9079705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1040907"/>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Board </a:t>
            </a:r>
            <a:r>
              <a:rPr lang="de-DE" dirty="0" err="1">
                <a:solidFill>
                  <a:srgbClr val="FFFFFF"/>
                </a:solidFill>
              </a:rPr>
              <a:t>of</a:t>
            </a:r>
            <a:r>
              <a:rPr lang="de-DE" dirty="0">
                <a:solidFill>
                  <a:srgbClr val="FFFFFF"/>
                </a:solidFill>
              </a:rPr>
              <a:t> Advisors / June 2018 / © 2018 IBM Corporation</a:t>
            </a:r>
            <a:endParaRPr lang="en-US" dirty="0">
              <a:solidFill>
                <a:srgbClr val="FFFFFF"/>
              </a:solidFill>
            </a:endParaRPr>
          </a:p>
        </p:txBody>
      </p:sp>
    </p:spTree>
    <p:extLst>
      <p:ext uri="{BB962C8B-B14F-4D97-AF65-F5344CB8AC3E}">
        <p14:creationId xmlns:p14="http://schemas.microsoft.com/office/powerpoint/2010/main" val="7545863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Board </a:t>
            </a:r>
            <a:r>
              <a:rPr lang="de-DE" dirty="0" err="1">
                <a:solidFill>
                  <a:srgbClr val="FFFFFF"/>
                </a:solidFill>
              </a:rPr>
              <a:t>of</a:t>
            </a:r>
            <a:r>
              <a:rPr lang="de-DE" dirty="0">
                <a:solidFill>
                  <a:srgbClr val="FFFFFF"/>
                </a:solidFill>
              </a:rPr>
              <a:t> Advisors / June 2018 / © 2018 IBM Corporation</a:t>
            </a:r>
            <a:endParaRPr lang="en-US" dirty="0">
              <a:solidFill>
                <a:srgbClr val="FFFFFF"/>
              </a:solidFill>
            </a:endParaRPr>
          </a:p>
        </p:txBody>
      </p:sp>
    </p:spTree>
    <p:extLst>
      <p:ext uri="{BB962C8B-B14F-4D97-AF65-F5344CB8AC3E}">
        <p14:creationId xmlns:p14="http://schemas.microsoft.com/office/powerpoint/2010/main" val="55062124"/>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63045"/>
            <a:ext cx="24384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769543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88653"/>
            <a:ext cx="24384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2"/>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115636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88653"/>
            <a:ext cx="24384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10874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998029967"/>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49533594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91" y="1454615"/>
            <a:ext cx="5620011" cy="4608576"/>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785546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304800" y="256034"/>
            <a:ext cx="24384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129546420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Tree>
    <p:extLst>
      <p:ext uri="{BB962C8B-B14F-4D97-AF65-F5344CB8AC3E}">
        <p14:creationId xmlns:p14="http://schemas.microsoft.com/office/powerpoint/2010/main" val="561649515"/>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415124"/>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59" algn="r"/>
              </a:tabLst>
              <a:defRPr/>
            </a:pPr>
            <a:r>
              <a:rPr lang="en-US" dirty="0"/>
              <a:t>Click to edit Master text styles</a:t>
            </a:r>
          </a:p>
        </p:txBody>
      </p:sp>
    </p:spTree>
    <p:extLst>
      <p:ext uri="{BB962C8B-B14F-4D97-AF65-F5344CB8AC3E}">
        <p14:creationId xmlns:p14="http://schemas.microsoft.com/office/powerpoint/2010/main" val="8830360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70"/>
            <a:ext cx="1730144" cy="701463"/>
          </a:xfrm>
          <a:prstGeom prst="rect">
            <a:avLst/>
          </a:prstGeom>
        </p:spPr>
      </p:pic>
    </p:spTree>
    <p:extLst>
      <p:ext uri="{BB962C8B-B14F-4D97-AF65-F5344CB8AC3E}">
        <p14:creationId xmlns:p14="http://schemas.microsoft.com/office/powerpoint/2010/main" val="1242545766"/>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111185" y="85066"/>
            <a:ext cx="6118315" cy="5988076"/>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1" baseline="0" dirty="0">
                <a:latin typeface="Arial" charset="0"/>
              </a:rPr>
              <a:t>Big type headline</a:t>
            </a:r>
            <a:br>
              <a:rPr lang="en-US" sz="3751" baseline="0" dirty="0">
                <a:latin typeface="Arial" charset="0"/>
              </a:rPr>
            </a:br>
            <a:r>
              <a:rPr lang="en-US" sz="3751" baseline="0" dirty="0">
                <a:latin typeface="Arial" charset="0"/>
              </a:rPr>
              <a:t>or quote goes here</a:t>
            </a:r>
          </a:p>
        </p:txBody>
      </p:sp>
      <p:sp>
        <p:nvSpPr>
          <p:cNvPr id="8" name="Rectangle 7"/>
          <p:cNvSpPr/>
          <p:nvPr userDrawn="1"/>
        </p:nvSpPr>
        <p:spPr>
          <a:xfrm>
            <a:off x="0" y="6184654"/>
            <a:ext cx="12192000" cy="673348"/>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013">
              <a:solidFill>
                <a:srgbClr val="000000"/>
              </a:solidFill>
            </a:endParaRPr>
          </a:p>
        </p:txBody>
      </p:sp>
      <p:pic>
        <p:nvPicPr>
          <p:cNvPr id="12" name="Picture 11"/>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a:stretch/>
        </p:blipFill>
        <p:spPr>
          <a:xfrm>
            <a:off x="0" y="6184654"/>
            <a:ext cx="12192000" cy="673348"/>
          </a:xfrm>
          <a:prstGeom prst="rect">
            <a:avLst/>
          </a:prstGeom>
        </p:spPr>
      </p:pic>
      <p:sp>
        <p:nvSpPr>
          <p:cNvPr id="13" name="Date Placeholder 4"/>
          <p:cNvSpPr txBox="1">
            <a:spLocks/>
          </p:cNvSpPr>
          <p:nvPr userDrawn="1"/>
        </p:nvSpPr>
        <p:spPr>
          <a:xfrm>
            <a:off x="109767" y="6410471"/>
            <a:ext cx="2743200" cy="249812"/>
          </a:xfrm>
          <a:prstGeom prst="rect">
            <a:avLst/>
          </a:prstGeom>
        </p:spPr>
        <p:txBody>
          <a:bodyPr vert="horz" lIns="0" tIns="34291" rIns="68580" bIns="34291"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000E5E"/>
                </a:solidFill>
              </a:rPr>
              <a:t>IBM Analytics </a:t>
            </a:r>
            <a:r>
              <a:rPr lang="en-US" sz="900" b="1" dirty="0">
                <a:solidFill>
                  <a:srgbClr val="000E5E"/>
                </a:solidFill>
              </a:rPr>
              <a:t>| Global Elite</a:t>
            </a:r>
          </a:p>
        </p:txBody>
      </p:sp>
      <p:sp>
        <p:nvSpPr>
          <p:cNvPr id="14" name="Slide Number Placeholder 3"/>
          <p:cNvSpPr txBox="1">
            <a:spLocks/>
          </p:cNvSpPr>
          <p:nvPr userDrawn="1"/>
        </p:nvSpPr>
        <p:spPr>
          <a:xfrm>
            <a:off x="5958073" y="6410471"/>
            <a:ext cx="580665" cy="249812"/>
          </a:xfrm>
          <a:prstGeom prst="rect">
            <a:avLst/>
          </a:prstGeom>
        </p:spPr>
        <p:txBody>
          <a:bodyPr vert="horz" lIns="0" tIns="34291" rIns="68580" bIns="34291"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rgbClr val="000E5E"/>
                </a:solidFill>
              </a:rPr>
              <a:pPr/>
              <a:t>‹#›</a:t>
            </a:fld>
            <a:endParaRPr lang="en-US" sz="900" dirty="0">
              <a:solidFill>
                <a:srgbClr val="000E5E"/>
              </a:solidFill>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416499" y="6414312"/>
            <a:ext cx="589787" cy="226707"/>
          </a:xfrm>
          <a:prstGeom prst="rect">
            <a:avLst/>
          </a:prstGeom>
        </p:spPr>
      </p:pic>
    </p:spTree>
    <p:extLst>
      <p:ext uri="{BB962C8B-B14F-4D97-AF65-F5344CB8AC3E}">
        <p14:creationId xmlns:p14="http://schemas.microsoft.com/office/powerpoint/2010/main" val="311464092"/>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000" b="0" i="0">
                <a:solidFill>
                  <a:srgbClr val="5596E6"/>
                </a:solidFill>
                <a:latin typeface="Helvetica Neue Regular" charset="0"/>
                <a:cs typeface="Helvetica Neue Regular" charset="0"/>
              </a:defRPr>
            </a:lvl1pPr>
            <a:lvl2pPr marL="457178" indent="0" algn="ctr">
              <a:buNone/>
              <a:defRPr>
                <a:solidFill>
                  <a:schemeClr val="tx1">
                    <a:tint val="75000"/>
                  </a:schemeClr>
                </a:solidFill>
              </a:defRPr>
            </a:lvl2pPr>
            <a:lvl3pPr marL="914356"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3"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304800" y="231648"/>
            <a:ext cx="3779520" cy="2133600"/>
          </a:xfrm>
        </p:spPr>
        <p:txBody>
          <a:bodyPr/>
          <a:lstStyle>
            <a:lvl1pPr>
              <a:defRPr b="0" i="0">
                <a:solidFill>
                  <a:srgbClr val="5596E6"/>
                </a:solidFill>
                <a:latin typeface="Helvetica Neue Regular" charset="0"/>
                <a:cs typeface="Helvetica Neue Regular" charset="0"/>
              </a:defRPr>
            </a:lvl1pPr>
          </a:lstStyle>
          <a:p>
            <a:r>
              <a:rPr lang="en-US" dirty="0"/>
              <a:t>Click to edit Master title style</a:t>
            </a:r>
          </a:p>
        </p:txBody>
      </p:sp>
      <p:grpSp>
        <p:nvGrpSpPr>
          <p:cNvPr id="15" name="Group 14"/>
          <p:cNvGrpSpPr/>
          <p:nvPr userDrawn="1"/>
        </p:nvGrpSpPr>
        <p:grpSpPr>
          <a:xfrm>
            <a:off x="304800" y="1828801"/>
            <a:ext cx="11887200" cy="5029200"/>
            <a:chOff x="228600" y="1371601"/>
            <a:chExt cx="8915400" cy="3771900"/>
          </a:xfrm>
        </p:grpSpPr>
        <p:grpSp>
          <p:nvGrpSpPr>
            <p:cNvPr id="16" name="Group 15"/>
            <p:cNvGrpSpPr/>
            <p:nvPr/>
          </p:nvGrpSpPr>
          <p:grpSpPr>
            <a:xfrm>
              <a:off x="228600" y="2368296"/>
              <a:ext cx="914400" cy="2534793"/>
              <a:chOff x="228600" y="2368296"/>
              <a:chExt cx="914400" cy="2534793"/>
            </a:xfrm>
          </p:grpSpPr>
          <p:pic>
            <p:nvPicPr>
              <p:cNvPr id="18" name="Picture 17" descr="ibm_blu40.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8600" y="4710309"/>
                <a:ext cx="475489" cy="192780"/>
              </a:xfrm>
              <a:prstGeom prst="rect">
                <a:avLst/>
              </a:prstGeom>
            </p:spPr>
          </p:pic>
          <p:pic>
            <p:nvPicPr>
              <p:cNvPr id="19" name="Picture 18" descr="watson_blu40.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8600" y="2368296"/>
                <a:ext cx="914400" cy="193236"/>
              </a:xfrm>
              <a:prstGeom prst="rect">
                <a:avLst/>
              </a:prstGeom>
            </p:spPr>
          </p:pic>
        </p:grpSp>
        <p:pic>
          <p:nvPicPr>
            <p:cNvPr id="17" name="Picture 16"/>
            <p:cNvPicPr>
              <a:picLocks noChangeAspect="1"/>
            </p:cNvPicPr>
            <p:nvPr/>
          </p:nvPicPr>
          <p:blipFill rotWithShape="1">
            <a:blip r:embed="rId4" cstate="print">
              <a:extLst>
                <a:ext uri="{28A0092B-C50C-407E-A947-70E740481C1C}">
                  <a14:useLocalDpi xmlns:a14="http://schemas.microsoft.com/office/drawing/2010/main"/>
                </a:ext>
              </a:extLst>
            </a:blip>
            <a:srcRect l="-889" t="-678"/>
            <a:stretch/>
          </p:blipFill>
          <p:spPr>
            <a:xfrm>
              <a:off x="5092995" y="1371601"/>
              <a:ext cx="4051005" cy="3771900"/>
            </a:xfrm>
            <a:prstGeom prst="rect">
              <a:avLst/>
            </a:prstGeom>
          </p:spPr>
        </p:pic>
      </p:grpSp>
    </p:spTree>
    <p:extLst>
      <p:ext uri="{BB962C8B-B14F-4D97-AF65-F5344CB8AC3E}">
        <p14:creationId xmlns:p14="http://schemas.microsoft.com/office/powerpoint/2010/main" val="2845745315"/>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9880997" y="6139910"/>
            <a:ext cx="2098804" cy="531956"/>
          </a:xfrm>
          <a:prstGeom prst="rect">
            <a:avLst/>
          </a:prstGeom>
        </p:spPr>
      </p:pic>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956299" y="540363"/>
            <a:ext cx="5729895" cy="4916867"/>
          </a:xfrm>
          <a:prstGeom prst="rect">
            <a:avLst/>
          </a:prstGeom>
        </p:spPr>
      </p:pic>
    </p:spTree>
    <p:extLst>
      <p:ext uri="{BB962C8B-B14F-4D97-AF65-F5344CB8AC3E}">
        <p14:creationId xmlns:p14="http://schemas.microsoft.com/office/powerpoint/2010/main" val="1463774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3660383198"/>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1141518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132552333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672321934"/>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92569051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77085688"/>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418515299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337234699"/>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084005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1731914"/>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3601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81791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017865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442584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8054219"/>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8360862"/>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088096488"/>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9444865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96793709"/>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2293705"/>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60768661"/>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861273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500"/>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961184430"/>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77415390"/>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31517272"/>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20166790"/>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9727390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1430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448798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7675513"/>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625658511"/>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9691145"/>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37819810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1604533826"/>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85724412"/>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447011"/>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34799608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3520189087"/>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D420EC8-F3A3-794D-AAA7-A79899CC1E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56334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p:txBody>
          <a:bodyPr/>
          <a:lstStyle>
            <a:lvl1pPr>
              <a:defRPr sz="12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3738436630"/>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1134"/>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78737" y="5883276"/>
            <a:ext cx="2743200" cy="365125"/>
          </a:xfrm>
          <a:prstGeom prst="rect">
            <a:avLst/>
          </a:prstGeom>
        </p:spPr>
        <p:txBody>
          <a:bodyPr/>
          <a:lstStyle/>
          <a:p>
            <a:endParaRPr lang="en-US" dirty="0"/>
          </a:p>
        </p:txBody>
      </p:sp>
      <p:sp>
        <p:nvSpPr>
          <p:cNvPr id="3" name="Footer Placeholder 2"/>
          <p:cNvSpPr>
            <a:spLocks noGrp="1"/>
          </p:cNvSpPr>
          <p:nvPr>
            <p:ph type="ftr" sz="quarter" idx="11"/>
          </p:nvPr>
        </p:nvSpPr>
        <p:spPr/>
        <p:txBody>
          <a:bodyPr/>
          <a:lstStyle/>
          <a:p>
            <a:endParaRPr lang="en-US">
              <a:solidFill>
                <a:srgbClr val="000000"/>
              </a:solidFill>
            </a:endParaRPr>
          </a:p>
        </p:txBody>
      </p:sp>
      <p:sp>
        <p:nvSpPr>
          <p:cNvPr id="4" name="Slide Number Placeholder 3"/>
          <p:cNvSpPr>
            <a:spLocks noGrp="1"/>
          </p:cNvSpPr>
          <p:nvPr>
            <p:ph type="sldNum" sz="quarter" idx="12"/>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02754736"/>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304802" y="231648"/>
            <a:ext cx="5966369" cy="1219200"/>
          </a:xfrm>
        </p:spPr>
        <p:txBody>
          <a:bodyPr/>
          <a:lstStyle/>
          <a:p>
            <a:r>
              <a:rPr lang="en-US"/>
              <a:t>Click to edit Master title style</a:t>
            </a:r>
            <a:endParaRPr lang="en-US" dirty="0"/>
          </a:p>
        </p:txBody>
      </p:sp>
    </p:spTree>
    <p:extLst>
      <p:ext uri="{BB962C8B-B14F-4D97-AF65-F5344CB8AC3E}">
        <p14:creationId xmlns:p14="http://schemas.microsoft.com/office/powerpoint/2010/main" val="67669576"/>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21" name="Shape 21"/>
          <p:cNvSpPr>
            <a:spLocks noGrp="1"/>
          </p:cNvSpPr>
          <p:nvPr>
            <p:ph type="title"/>
          </p:nvPr>
        </p:nvSpPr>
        <p:spPr>
          <a:xfrm>
            <a:off x="304800" y="166626"/>
            <a:ext cx="5486400" cy="5991671"/>
          </a:xfrm>
          <a:prstGeom prst="rect">
            <a:avLst/>
          </a:prstGeom>
        </p:spPr>
        <p:txBody>
          <a:bodyPr>
            <a:normAutofit/>
          </a:bodyPr>
          <a:lstStyle/>
          <a:p>
            <a:r>
              <a:t>Title Text</a:t>
            </a:r>
          </a:p>
        </p:txBody>
      </p:sp>
    </p:spTree>
    <p:extLst>
      <p:ext uri="{BB962C8B-B14F-4D97-AF65-F5344CB8AC3E}">
        <p14:creationId xmlns:p14="http://schemas.microsoft.com/office/powerpoint/2010/main" val="1076309058"/>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Light Title Slide">
    <p:spTree>
      <p:nvGrpSpPr>
        <p:cNvPr id="1" name=""/>
        <p:cNvGrpSpPr/>
        <p:nvPr/>
      </p:nvGrpSpPr>
      <p:grpSpPr>
        <a:xfrm>
          <a:off x="0" y="0"/>
          <a:ext cx="0" cy="0"/>
          <a:chOff x="0" y="0"/>
          <a:chExt cx="0" cy="0"/>
        </a:xfrm>
      </p:grpSpPr>
      <p:sp>
        <p:nvSpPr>
          <p:cNvPr id="23" name="Subtitle 2"/>
          <p:cNvSpPr txBox="1">
            <a:spLocks noGrp="1"/>
          </p:cNvSpPr>
          <p:nvPr>
            <p:ph type="body" sz="quarter" idx="13"/>
          </p:nvPr>
        </p:nvSpPr>
        <p:spPr>
          <a:xfrm>
            <a:off x="254000" y="2869319"/>
            <a:ext cx="7404780" cy="609885"/>
          </a:xfrm>
          <a:prstGeom prst="rect">
            <a:avLst/>
          </a:prstGeom>
        </p:spPr>
        <p:txBody>
          <a:bodyPr lIns="45718" tIns="45718" rIns="45718" bIns="45718"/>
          <a:lstStyle>
            <a:lvl1pPr defTabSz="914400">
              <a:lnSpc>
                <a:spcPct val="90000"/>
              </a:lnSpc>
              <a:defRPr sz="3600">
                <a:solidFill>
                  <a:srgbClr val="DBD6D6"/>
                </a:solidFill>
              </a:defRPr>
            </a:lvl1pPr>
          </a:lstStyle>
          <a:p>
            <a:r>
              <a:t>Sub-title</a:t>
            </a:r>
          </a:p>
        </p:txBody>
      </p:sp>
      <p:sp>
        <p:nvSpPr>
          <p:cNvPr id="24" name="Subtitle 2"/>
          <p:cNvSpPr txBox="1">
            <a:spLocks noGrp="1"/>
          </p:cNvSpPr>
          <p:nvPr>
            <p:ph type="body" sz="quarter" idx="14"/>
          </p:nvPr>
        </p:nvSpPr>
        <p:spPr>
          <a:xfrm>
            <a:off x="254000" y="4057355"/>
            <a:ext cx="7404780" cy="350659"/>
          </a:xfrm>
          <a:prstGeom prst="rect">
            <a:avLst/>
          </a:prstGeom>
        </p:spPr>
        <p:txBody>
          <a:bodyPr lIns="45718" tIns="45718" rIns="45718" bIns="45718"/>
          <a:lstStyle>
            <a:lvl1pPr defTabSz="914400">
              <a:lnSpc>
                <a:spcPct val="90000"/>
              </a:lnSpc>
              <a:defRPr sz="1800">
                <a:solidFill>
                  <a:srgbClr val="FFFFFF"/>
                </a:solidFill>
              </a:defRPr>
            </a:lvl1pPr>
          </a:lstStyle>
          <a:p>
            <a:r>
              <a:t>Presenter Name(s)</a:t>
            </a:r>
          </a:p>
        </p:txBody>
      </p:sp>
      <p:sp>
        <p:nvSpPr>
          <p:cNvPr id="25" name="Subtitle 2"/>
          <p:cNvSpPr txBox="1">
            <a:spLocks noGrp="1"/>
          </p:cNvSpPr>
          <p:nvPr>
            <p:ph type="body" sz="quarter" idx="15"/>
          </p:nvPr>
        </p:nvSpPr>
        <p:spPr>
          <a:xfrm>
            <a:off x="254000" y="4408015"/>
            <a:ext cx="5588000" cy="350663"/>
          </a:xfrm>
          <a:prstGeom prst="rect">
            <a:avLst/>
          </a:prstGeom>
        </p:spPr>
        <p:txBody>
          <a:bodyPr lIns="45718" tIns="45718" rIns="45718" bIns="45718"/>
          <a:lstStyle>
            <a:lvl1pPr defTabSz="914400">
              <a:lnSpc>
                <a:spcPct val="90000"/>
              </a:lnSpc>
              <a:defRPr sz="1800">
                <a:solidFill>
                  <a:srgbClr val="FFFFFF"/>
                </a:solidFill>
              </a:defRPr>
            </a:lvl1pPr>
          </a:lstStyle>
          <a:p>
            <a:r>
              <a:rPr dirty="0"/>
              <a:t>Date</a:t>
            </a:r>
          </a:p>
        </p:txBody>
      </p:sp>
      <p:sp>
        <p:nvSpPr>
          <p:cNvPr id="26" name="Subtitle 2"/>
          <p:cNvSpPr txBox="1">
            <a:spLocks noGrp="1"/>
          </p:cNvSpPr>
          <p:nvPr>
            <p:ph type="body" sz="quarter" idx="16"/>
          </p:nvPr>
        </p:nvSpPr>
        <p:spPr>
          <a:xfrm>
            <a:off x="253999" y="2099322"/>
            <a:ext cx="7404781" cy="769999"/>
          </a:xfrm>
          <a:prstGeom prst="rect">
            <a:avLst/>
          </a:prstGeom>
        </p:spPr>
        <p:txBody>
          <a:bodyPr lIns="45718" tIns="45718" rIns="45718" bIns="45718"/>
          <a:lstStyle>
            <a:lvl1pPr defTabSz="914400">
              <a:lnSpc>
                <a:spcPct val="90000"/>
              </a:lnSpc>
              <a:defRPr sz="4800" b="1">
                <a:solidFill>
                  <a:schemeClr val="accent4"/>
                </a:solidFill>
              </a:defRPr>
            </a:lvl1pPr>
          </a:lstStyle>
          <a:p>
            <a:r>
              <a:t>Presentation Title</a:t>
            </a:r>
          </a:p>
        </p:txBody>
      </p:sp>
    </p:spTree>
    <p:extLst>
      <p:ext uri="{BB962C8B-B14F-4D97-AF65-F5344CB8AC3E}">
        <p14:creationId xmlns:p14="http://schemas.microsoft.com/office/powerpoint/2010/main" val="2634947253"/>
      </p:ext>
    </p:extLst>
  </p:cSld>
  <p:clrMapOvr>
    <a:masterClrMapping/>
  </p:clrMapOvr>
  <p:transition spd="med"/>
</p:sldLayout>
</file>

<file path=ppt/slideLayouts/slideLayout360.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38" name="Shape 38"/>
          <p:cNvSpPr>
            <a:spLocks noGrp="1"/>
          </p:cNvSpPr>
          <p:nvPr>
            <p:ph type="title"/>
          </p:nvPr>
        </p:nvSpPr>
        <p:spPr>
          <a:xfrm>
            <a:off x="304800" y="237068"/>
            <a:ext cx="5486400" cy="1338411"/>
          </a:xfrm>
          <a:prstGeom prst="rect">
            <a:avLst/>
          </a:prstGeom>
        </p:spPr>
        <p:txBody>
          <a:bodyPr>
            <a:normAutofit/>
          </a:bodyPr>
          <a:lstStyle>
            <a:lvl1pPr>
              <a:defRPr sz="2133"/>
            </a:lvl1pPr>
          </a:lstStyle>
          <a:p>
            <a:r>
              <a:t>Title Text</a:t>
            </a:r>
          </a:p>
        </p:txBody>
      </p:sp>
      <p:sp>
        <p:nvSpPr>
          <p:cNvPr id="39" name="Shape 39"/>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40" name="Shape 40"/>
          <p:cNvSpPr>
            <a:spLocks noGrp="1"/>
          </p:cNvSpPr>
          <p:nvPr>
            <p:ph type="body" sz="half" idx="1"/>
          </p:nvPr>
        </p:nvSpPr>
        <p:spPr>
          <a:xfrm>
            <a:off x="304800" y="1767842"/>
            <a:ext cx="5486400" cy="4145281"/>
          </a:xfrm>
          <a:prstGeom prst="rect">
            <a:avLst/>
          </a:prstGeom>
        </p:spPr>
        <p:txBody>
          <a:bodyPr>
            <a:normAutofit/>
          </a:bodyPr>
          <a:lstStyle>
            <a:lvl1pPr>
              <a:lnSpc>
                <a:spcPct val="90000"/>
              </a:lnSpc>
              <a:spcBef>
                <a:spcPts val="0"/>
              </a:spcBef>
              <a:defRPr sz="12800" b="1"/>
            </a:lvl1pPr>
            <a:lvl2pPr marL="1581983" indent="-1581983">
              <a:lnSpc>
                <a:spcPct val="90000"/>
              </a:lnSpc>
              <a:spcBef>
                <a:spcPts val="0"/>
              </a:spcBef>
              <a:defRPr sz="12800" b="1"/>
            </a:lvl2pPr>
            <a:lvl3pPr marL="1880417" indent="-1581983">
              <a:lnSpc>
                <a:spcPct val="90000"/>
              </a:lnSpc>
              <a:spcBef>
                <a:spcPts val="0"/>
              </a:spcBef>
              <a:defRPr sz="12800" b="1"/>
            </a:lvl3pPr>
            <a:lvl4pPr marL="2148006" indent="-1538436">
              <a:lnSpc>
                <a:spcPct val="90000"/>
              </a:lnSpc>
              <a:spcBef>
                <a:spcPts val="0"/>
              </a:spcBef>
              <a:defRPr sz="12800" b="1"/>
            </a:lvl4pPr>
            <a:lvl5pPr marL="2422257" indent="-1581983">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195209225"/>
      </p:ext>
    </p:extLst>
  </p:cSld>
  <p:clrMapOvr>
    <a:masterClrMapping/>
  </p:clrMapOvr>
  <p:transition spd="med"/>
</p:sldLayout>
</file>

<file path=ppt/slideLayouts/slideLayout361.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47" name="Shape 47"/>
          <p:cNvSpPr>
            <a:spLocks noGrp="1"/>
          </p:cNvSpPr>
          <p:nvPr>
            <p:ph type="title"/>
          </p:nvPr>
        </p:nvSpPr>
        <p:spPr>
          <a:xfrm>
            <a:off x="304800" y="237068"/>
            <a:ext cx="5486400" cy="1338411"/>
          </a:xfrm>
          <a:prstGeom prst="rect">
            <a:avLst/>
          </a:prstGeom>
        </p:spPr>
        <p:txBody>
          <a:bodyPr>
            <a:normAutofit/>
          </a:bodyPr>
          <a:lstStyle>
            <a:lvl1pPr>
              <a:defRPr sz="2133"/>
            </a:lvl1pPr>
          </a:lstStyle>
          <a:p>
            <a:r>
              <a:t>Title Text</a:t>
            </a:r>
          </a:p>
        </p:txBody>
      </p:sp>
      <p:sp>
        <p:nvSpPr>
          <p:cNvPr id="48" name="Shape 48"/>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49" name="Shape 49"/>
          <p:cNvSpPr>
            <a:spLocks noGrp="1"/>
          </p:cNvSpPr>
          <p:nvPr>
            <p:ph type="body" sz="half" idx="1"/>
          </p:nvPr>
        </p:nvSpPr>
        <p:spPr>
          <a:xfrm>
            <a:off x="304800" y="1761069"/>
            <a:ext cx="5486400" cy="4145281"/>
          </a:xfrm>
          <a:prstGeom prst="rect">
            <a:avLst/>
          </a:prstGeom>
        </p:spPr>
        <p:txBody>
          <a:bodyPr>
            <a:normAutofit/>
          </a:bodyPr>
          <a:lstStyle>
            <a:lvl1pPr>
              <a:lnSpc>
                <a:spcPct val="90000"/>
              </a:lnSpc>
              <a:spcBef>
                <a:spcPts val="0"/>
              </a:spcBef>
              <a:defRPr sz="12800" b="1"/>
            </a:lvl1pPr>
            <a:lvl2pPr marL="1581983" indent="-1581983">
              <a:lnSpc>
                <a:spcPct val="90000"/>
              </a:lnSpc>
              <a:spcBef>
                <a:spcPts val="0"/>
              </a:spcBef>
              <a:defRPr sz="12800" b="1"/>
            </a:lvl2pPr>
            <a:lvl3pPr marL="1880417" indent="-1581983">
              <a:lnSpc>
                <a:spcPct val="90000"/>
              </a:lnSpc>
              <a:spcBef>
                <a:spcPts val="0"/>
              </a:spcBef>
              <a:defRPr sz="12800" b="1"/>
            </a:lvl3pPr>
            <a:lvl4pPr marL="2148006" indent="-1538436">
              <a:lnSpc>
                <a:spcPct val="90000"/>
              </a:lnSpc>
              <a:spcBef>
                <a:spcPts val="0"/>
              </a:spcBef>
              <a:defRPr sz="12800" b="1"/>
            </a:lvl4pPr>
            <a:lvl5pPr marL="2422257" indent="-1581983">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
        <p:nvSpPr>
          <p:cNvPr id="50" name="Shape 50" descr="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1653284147"/>
      </p:ext>
    </p:extLst>
  </p:cSld>
  <p:clrMapOvr>
    <a:masterClrMapping/>
  </p:clrMapOvr>
  <p:transition spd="med"/>
</p:sldLayout>
</file>

<file path=ppt/slideLayouts/slideLayout362.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73" name="Shape 73"/>
          <p:cNvSpPr>
            <a:spLocks noGrp="1"/>
          </p:cNvSpPr>
          <p:nvPr>
            <p:ph type="title"/>
          </p:nvPr>
        </p:nvSpPr>
        <p:spPr>
          <a:xfrm>
            <a:off x="304800" y="457202"/>
            <a:ext cx="5486400" cy="5770735"/>
          </a:xfrm>
          <a:prstGeom prst="rect">
            <a:avLst/>
          </a:prstGeom>
        </p:spPr>
        <p:txBody>
          <a:bodyPr>
            <a:normAutofit/>
          </a:bodyPr>
          <a:lstStyle/>
          <a:p>
            <a:r>
              <a:t>Title Text</a:t>
            </a:r>
          </a:p>
        </p:txBody>
      </p:sp>
      <p:sp>
        <p:nvSpPr>
          <p:cNvPr id="74" name="Shape 74"/>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75" name="Shape 75"/>
          <p:cNvSpPr>
            <a:spLocks noGrp="1"/>
          </p:cNvSpPr>
          <p:nvPr>
            <p:ph type="body" sz="half" idx="1"/>
          </p:nvPr>
        </p:nvSpPr>
        <p:spPr>
          <a:xfrm>
            <a:off x="6400800" y="658370"/>
            <a:ext cx="5486400" cy="559964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Shape 76" descr="Text Placeholder 11"/>
          <p:cNvSpPr>
            <a:spLocks noGrp="1"/>
          </p:cNvSpPr>
          <p:nvPr>
            <p:ph type="body" sz="quarter" idx="13"/>
          </p:nvPr>
        </p:nvSpPr>
        <p:spPr>
          <a:xfrm>
            <a:off x="304800" y="267418"/>
            <a:ext cx="5486400" cy="400052"/>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2021349502"/>
      </p:ext>
    </p:extLst>
  </p:cSld>
  <p:clrMapOvr>
    <a:masterClrMapping/>
  </p:clrMapOvr>
  <p:transition spd="med"/>
</p:sldLayout>
</file>

<file path=ppt/slideLayouts/slideLayout363.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83" name="Shape 83"/>
          <p:cNvSpPr>
            <a:spLocks noGrp="1"/>
          </p:cNvSpPr>
          <p:nvPr>
            <p:ph type="title"/>
          </p:nvPr>
        </p:nvSpPr>
        <p:spPr>
          <a:xfrm>
            <a:off x="304800" y="169336"/>
            <a:ext cx="5486400" cy="1279145"/>
          </a:xfrm>
          <a:prstGeom prst="rect">
            <a:avLst/>
          </a:prstGeom>
        </p:spPr>
        <p:txBody>
          <a:bodyPr>
            <a:normAutofit/>
          </a:bodyPr>
          <a:lstStyle/>
          <a:p>
            <a:r>
              <a:t>Title Text</a:t>
            </a:r>
          </a:p>
        </p:txBody>
      </p:sp>
      <p:sp>
        <p:nvSpPr>
          <p:cNvPr id="84" name="Shape 84"/>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85" name="Shape 85"/>
          <p:cNvSpPr>
            <a:spLocks noGrp="1"/>
          </p:cNvSpPr>
          <p:nvPr>
            <p:ph type="body" sz="half" idx="1"/>
          </p:nvPr>
        </p:nvSpPr>
        <p:spPr>
          <a:xfrm>
            <a:off x="304800" y="1499617"/>
            <a:ext cx="5486400" cy="4781129"/>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Shape 86" descr="Text Placeholder 9"/>
          <p:cNvSpPr>
            <a:spLocks noGrp="1"/>
          </p:cNvSpPr>
          <p:nvPr>
            <p:ph type="body" sz="half" idx="13"/>
          </p:nvPr>
        </p:nvSpPr>
        <p:spPr>
          <a:xfrm>
            <a:off x="6400800" y="1499617"/>
            <a:ext cx="5486400" cy="4781129"/>
          </a:xfrm>
          <a:prstGeom prst="rect">
            <a:avLst/>
          </a:prstGeom>
        </p:spPr>
        <p:txBody>
          <a:bodyPr>
            <a:normAutofit/>
          </a:bodyPr>
          <a:lstStyle>
            <a:lvl1pPr>
              <a:spcBef>
                <a:spcPts val="0"/>
              </a:spcBef>
              <a:defRPr/>
            </a:lvl1pPr>
          </a:lstStyle>
          <a:p>
            <a:pPr>
              <a:spcBef>
                <a:spcPts val="0"/>
              </a:spcBef>
            </a:pPr>
            <a:endParaRPr/>
          </a:p>
        </p:txBody>
      </p:sp>
    </p:spTree>
    <p:extLst>
      <p:ext uri="{BB962C8B-B14F-4D97-AF65-F5344CB8AC3E}">
        <p14:creationId xmlns:p14="http://schemas.microsoft.com/office/powerpoint/2010/main" val="1597839525"/>
      </p:ext>
    </p:extLst>
  </p:cSld>
  <p:clrMapOvr>
    <a:masterClrMapping/>
  </p:clrMapOvr>
  <p:transition spd="med"/>
</p:sldLayout>
</file>

<file path=ppt/slideLayouts/slideLayout364.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93" name="Shape 93"/>
          <p:cNvSpPr>
            <a:spLocks noGrp="1"/>
          </p:cNvSpPr>
          <p:nvPr>
            <p:ph type="title"/>
          </p:nvPr>
        </p:nvSpPr>
        <p:spPr>
          <a:xfrm>
            <a:off x="304800" y="457202"/>
            <a:ext cx="8534400" cy="853441"/>
          </a:xfrm>
          <a:prstGeom prst="rect">
            <a:avLst/>
          </a:prstGeom>
        </p:spPr>
        <p:txBody>
          <a:bodyPr>
            <a:normAutofit/>
          </a:bodyPr>
          <a:lstStyle/>
          <a:p>
            <a:r>
              <a:t>Title Text</a:t>
            </a:r>
          </a:p>
        </p:txBody>
      </p:sp>
      <p:sp>
        <p:nvSpPr>
          <p:cNvPr id="94" name="Shape 94"/>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95" name="Shape 95"/>
          <p:cNvSpPr>
            <a:spLocks noGrp="1"/>
          </p:cNvSpPr>
          <p:nvPr>
            <p:ph type="body" sz="half" idx="1"/>
          </p:nvPr>
        </p:nvSpPr>
        <p:spPr>
          <a:xfrm>
            <a:off x="6400800" y="1457960"/>
            <a:ext cx="5486400" cy="4786211"/>
          </a:xfrm>
          <a:prstGeom prst="rect">
            <a:avLst/>
          </a:prstGeom>
        </p:spPr>
        <p:txBody>
          <a:bodyPr>
            <a:normAutofit/>
          </a:bodyPr>
          <a:lstStyle>
            <a:lvl1pPr>
              <a:defRPr sz="2133"/>
            </a:lvl1pPr>
            <a:lvl2pPr marL="263663" indent="-263663">
              <a:defRPr sz="2133"/>
            </a:lvl2pPr>
            <a:lvl3pPr marL="562097" indent="-263663">
              <a:defRPr sz="2133"/>
            </a:lvl3pPr>
            <a:lvl4pPr marL="865976" indent="-256406">
              <a:defRPr sz="2133"/>
            </a:lvl4pPr>
            <a:lvl5pPr marL="1103936" indent="-263663">
              <a:defRPr sz="2133"/>
            </a:lvl5pPr>
          </a:lstStyle>
          <a:p>
            <a:r>
              <a:t>Body Level One</a:t>
            </a:r>
          </a:p>
          <a:p>
            <a:pPr lvl="1"/>
            <a:r>
              <a:t>Body Level Two</a:t>
            </a:r>
          </a:p>
          <a:p>
            <a:pPr lvl="2"/>
            <a:r>
              <a:t>Body Level Three</a:t>
            </a:r>
          </a:p>
          <a:p>
            <a:pPr lvl="3"/>
            <a:r>
              <a:t>Body Level Four</a:t>
            </a:r>
          </a:p>
          <a:p>
            <a:pPr lvl="4"/>
            <a:r>
              <a:t>Body Level Five</a:t>
            </a:r>
          </a:p>
        </p:txBody>
      </p:sp>
      <p:sp>
        <p:nvSpPr>
          <p:cNvPr id="96" name="Shape 96"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97" name="Shape 97" descr="Text Placeholder 6"/>
          <p:cNvSpPr>
            <a:spLocks noGrp="1"/>
          </p:cNvSpPr>
          <p:nvPr>
            <p:ph type="body" sz="half" idx="14"/>
          </p:nvPr>
        </p:nvSpPr>
        <p:spPr>
          <a:xfrm>
            <a:off x="304800" y="1457959"/>
            <a:ext cx="5486400" cy="4786208"/>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06321426"/>
      </p:ext>
    </p:extLst>
  </p:cSld>
  <p:clrMapOvr>
    <a:masterClrMapping/>
  </p:clrMapOvr>
  <p:transition spd="med"/>
</p:sldLayout>
</file>

<file path=ppt/slideLayouts/slideLayout365.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104" name="Shape 104"/>
          <p:cNvSpPr>
            <a:spLocks noGrp="1"/>
          </p:cNvSpPr>
          <p:nvPr>
            <p:ph type="title"/>
          </p:nvPr>
        </p:nvSpPr>
        <p:spPr>
          <a:xfrm>
            <a:off x="304800" y="169336"/>
            <a:ext cx="5486400" cy="669545"/>
          </a:xfrm>
          <a:prstGeom prst="rect">
            <a:avLst/>
          </a:prstGeom>
        </p:spPr>
        <p:txBody>
          <a:bodyPr>
            <a:normAutofit/>
          </a:bodyPr>
          <a:lstStyle/>
          <a:p>
            <a:r>
              <a:t>Title Text</a:t>
            </a:r>
          </a:p>
        </p:txBody>
      </p:sp>
      <p:sp>
        <p:nvSpPr>
          <p:cNvPr id="105" name="Shape 105"/>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106" name="Shape 106"/>
          <p:cNvSpPr>
            <a:spLocks noGrp="1"/>
          </p:cNvSpPr>
          <p:nvPr>
            <p:ph type="body" sz="half" idx="1"/>
          </p:nvPr>
        </p:nvSpPr>
        <p:spPr>
          <a:xfrm>
            <a:off x="304800" y="1303868"/>
            <a:ext cx="5486400" cy="4916811"/>
          </a:xfrm>
          <a:prstGeom prst="rect">
            <a:avLst/>
          </a:prstGeom>
        </p:spPr>
        <p:txBody>
          <a:bodyPr>
            <a:normAutofit/>
          </a:bodyPr>
          <a:lstStyle>
            <a:lvl1pPr>
              <a:defRPr sz="3200"/>
            </a:lvl1pPr>
            <a:lvl2pPr marL="395495" indent="-395495">
              <a:defRPr sz="3200"/>
            </a:lvl2pPr>
            <a:lvl3pPr marL="693929" indent="-395495">
              <a:defRPr sz="3200"/>
            </a:lvl3pPr>
            <a:lvl4pPr marL="994178" indent="-384609">
              <a:defRPr sz="3200"/>
            </a:lvl4pPr>
            <a:lvl5pPr marL="1235769" indent="-395495">
              <a:defRPr sz="3200"/>
            </a:lvl5pPr>
          </a:lstStyle>
          <a:p>
            <a:r>
              <a:t>Body Level One</a:t>
            </a:r>
          </a:p>
          <a:p>
            <a:pPr lvl="1"/>
            <a:r>
              <a:t>Body Level Two</a:t>
            </a:r>
          </a:p>
          <a:p>
            <a:pPr lvl="2"/>
            <a:r>
              <a:t>Body Level Three</a:t>
            </a:r>
          </a:p>
          <a:p>
            <a:pPr lvl="3"/>
            <a:r>
              <a:t>Body Level Four</a:t>
            </a:r>
          </a:p>
          <a:p>
            <a:pPr lvl="4"/>
            <a:r>
              <a:t>Body Level Five</a:t>
            </a:r>
          </a:p>
        </p:txBody>
      </p:sp>
      <p:sp>
        <p:nvSpPr>
          <p:cNvPr id="107" name="Shape 107" descr="Footer Placeholder 2"/>
          <p:cNvSpPr/>
          <p:nvPr/>
        </p:nvSpPr>
        <p:spPr>
          <a:xfrm>
            <a:off x="304800" y="6465192"/>
            <a:ext cx="8534400" cy="12311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600">
                <a:solidFill>
                  <a:srgbClr val="FFFFFF"/>
                </a:solidFill>
              </a:defRPr>
            </a:lvl1pPr>
          </a:lstStyle>
          <a:p>
            <a:pPr defTabSz="914354" hangingPunct="0"/>
            <a:r>
              <a:rPr sz="800" kern="0">
                <a:latin typeface="IBM Plex Sans"/>
                <a:ea typeface="IBM Plex Sans"/>
                <a:cs typeface="IBM Plex Sans"/>
                <a:sym typeface="IBM Plex Sans"/>
              </a:rPr>
              <a:t>Group Name / DOC ID / Month XX, 2017 / © 2017 IBM Corporation</a:t>
            </a:r>
          </a:p>
        </p:txBody>
      </p:sp>
    </p:spTree>
    <p:extLst>
      <p:ext uri="{BB962C8B-B14F-4D97-AF65-F5344CB8AC3E}">
        <p14:creationId xmlns:p14="http://schemas.microsoft.com/office/powerpoint/2010/main" val="2729969683"/>
      </p:ext>
    </p:extLst>
  </p:cSld>
  <p:clrMapOvr>
    <a:masterClrMapping/>
  </p:clrMapOvr>
  <p:transition spd="med"/>
</p:sldLayout>
</file>

<file path=ppt/slideLayouts/slideLayout366.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14" name="Shape 114"/>
          <p:cNvSpPr>
            <a:spLocks noGrp="1"/>
          </p:cNvSpPr>
          <p:nvPr>
            <p:ph type="title"/>
          </p:nvPr>
        </p:nvSpPr>
        <p:spPr>
          <a:xfrm>
            <a:off x="304800" y="457202"/>
            <a:ext cx="8534400" cy="853441"/>
          </a:xfrm>
          <a:prstGeom prst="rect">
            <a:avLst/>
          </a:prstGeom>
        </p:spPr>
        <p:txBody>
          <a:bodyPr>
            <a:normAutofit/>
          </a:bodyPr>
          <a:lstStyle/>
          <a:p>
            <a:r>
              <a:t>Title Text</a:t>
            </a:r>
          </a:p>
        </p:txBody>
      </p:sp>
      <p:sp>
        <p:nvSpPr>
          <p:cNvPr id="115" name="Shape 115"/>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116" name="Shape 116"/>
          <p:cNvSpPr>
            <a:spLocks noGrp="1"/>
          </p:cNvSpPr>
          <p:nvPr>
            <p:ph type="body" sz="quarter" idx="1"/>
          </p:nvPr>
        </p:nvSpPr>
        <p:spPr>
          <a:xfrm>
            <a:off x="6400800" y="1457961"/>
            <a:ext cx="2438400" cy="4786207"/>
          </a:xfrm>
          <a:prstGeom prst="rect">
            <a:avLst/>
          </a:prstGeom>
        </p:spPr>
        <p:txBody>
          <a:bodyPr>
            <a:normAutofit/>
          </a:bodyPr>
          <a:lstStyle>
            <a:lvl1pPr>
              <a:defRPr sz="2133"/>
            </a:lvl1pPr>
            <a:lvl2pPr marL="0" indent="0">
              <a:buSzTx/>
              <a:buNone/>
              <a:defRPr sz="2133"/>
            </a:lvl2pPr>
            <a:lvl3pPr marL="634005"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117" name="Shape 117"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118" name="Shape 118" descr="Text Placeholder 6"/>
          <p:cNvSpPr>
            <a:spLocks noGrp="1"/>
          </p:cNvSpPr>
          <p:nvPr>
            <p:ph type="body" sz="quarter" idx="14"/>
          </p:nvPr>
        </p:nvSpPr>
        <p:spPr>
          <a:xfrm>
            <a:off x="304800" y="1457961"/>
            <a:ext cx="2438400" cy="4786207"/>
          </a:xfrm>
          <a:prstGeom prst="rect">
            <a:avLst/>
          </a:prstGeom>
        </p:spPr>
        <p:txBody>
          <a:bodyPr>
            <a:normAutofit/>
          </a:bodyPr>
          <a:lstStyle/>
          <a:p>
            <a:pPr>
              <a:defRPr sz="1600"/>
            </a:pPr>
            <a:endParaRPr/>
          </a:p>
        </p:txBody>
      </p:sp>
      <p:sp>
        <p:nvSpPr>
          <p:cNvPr id="119" name="Shape 119" descr="Text Placeholder 7"/>
          <p:cNvSpPr>
            <a:spLocks noGrp="1"/>
          </p:cNvSpPr>
          <p:nvPr>
            <p:ph type="body" sz="quarter" idx="15"/>
          </p:nvPr>
        </p:nvSpPr>
        <p:spPr>
          <a:xfrm>
            <a:off x="3352800" y="1457961"/>
            <a:ext cx="2438400" cy="4786207"/>
          </a:xfrm>
          <a:prstGeom prst="rect">
            <a:avLst/>
          </a:prstGeom>
        </p:spPr>
        <p:txBody>
          <a:bodyPr>
            <a:normAutofit/>
          </a:bodyPr>
          <a:lstStyle/>
          <a:p>
            <a:pPr>
              <a:defRPr sz="1600"/>
            </a:pPr>
            <a:endParaRPr/>
          </a:p>
        </p:txBody>
      </p:sp>
      <p:sp>
        <p:nvSpPr>
          <p:cNvPr id="120" name="Shape 120" descr="Text Placeholder 9"/>
          <p:cNvSpPr>
            <a:spLocks noGrp="1"/>
          </p:cNvSpPr>
          <p:nvPr>
            <p:ph type="body" sz="quarter" idx="16"/>
          </p:nvPr>
        </p:nvSpPr>
        <p:spPr>
          <a:xfrm>
            <a:off x="9448800" y="1457961"/>
            <a:ext cx="2438400" cy="478620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385604220"/>
      </p:ext>
    </p:extLst>
  </p:cSld>
  <p:clrMapOvr>
    <a:masterClrMapping/>
  </p:clrMapOvr>
  <p:transition spd="med"/>
</p:sldLayout>
</file>

<file path=ppt/slideLayouts/slideLayout367.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27" name="Shape 127" descr="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28" name="Shape 128"/>
          <p:cNvSpPr>
            <a:spLocks noGrp="1"/>
          </p:cNvSpPr>
          <p:nvPr>
            <p:ph type="title"/>
          </p:nvPr>
        </p:nvSpPr>
        <p:spPr>
          <a:xfrm>
            <a:off x="304800" y="457202"/>
            <a:ext cx="5486400" cy="853441"/>
          </a:xfrm>
          <a:prstGeom prst="rect">
            <a:avLst/>
          </a:prstGeom>
        </p:spPr>
        <p:txBody>
          <a:bodyPr>
            <a:normAutofit/>
          </a:bodyPr>
          <a:lstStyle/>
          <a:p>
            <a:r>
              <a:t>Title Text</a:t>
            </a:r>
          </a:p>
        </p:txBody>
      </p:sp>
      <p:sp>
        <p:nvSpPr>
          <p:cNvPr id="129" name="Shape 129"/>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130" name="Shape 130"/>
          <p:cNvSpPr>
            <a:spLocks noGrp="1"/>
          </p:cNvSpPr>
          <p:nvPr>
            <p:ph type="body" sz="quarter" idx="1"/>
          </p:nvPr>
        </p:nvSpPr>
        <p:spPr>
          <a:xfrm>
            <a:off x="304800" y="268226"/>
            <a:ext cx="5486400" cy="400049"/>
          </a:xfrm>
          <a:prstGeom prst="rect">
            <a:avLst/>
          </a:prstGeom>
        </p:spPr>
        <p:txBody>
          <a:bodyPr>
            <a:normAutofit/>
          </a:bodyPr>
          <a:lstStyle>
            <a:lvl1pPr>
              <a:defRPr sz="1467"/>
            </a:lvl1pPr>
            <a:lvl2pPr marL="181269" indent="-181269">
              <a:defRPr sz="1467"/>
            </a:lvl2pPr>
            <a:lvl3pPr marL="479703" indent="-181269">
              <a:defRPr sz="1467"/>
            </a:lvl3pPr>
            <a:lvl4pPr marL="785848" indent="-176280">
              <a:defRPr sz="1467"/>
            </a:lvl4pPr>
            <a:lvl5pPr marL="1021542" indent="-181269">
              <a:defRPr sz="1467"/>
            </a:lvl5pPr>
          </a:lstStyle>
          <a:p>
            <a:r>
              <a:t>Body Level One</a:t>
            </a:r>
          </a:p>
          <a:p>
            <a:pPr lvl="1"/>
            <a:r>
              <a:t>Body Level Two</a:t>
            </a:r>
          </a:p>
          <a:p>
            <a:pPr lvl="2"/>
            <a:r>
              <a:t>Body Level Three</a:t>
            </a:r>
          </a:p>
          <a:p>
            <a:pPr lvl="3"/>
            <a:r>
              <a:t>Body Level Four</a:t>
            </a:r>
          </a:p>
          <a:p>
            <a:pPr lvl="4"/>
            <a:r>
              <a:t>Body Level Five</a:t>
            </a:r>
          </a:p>
        </p:txBody>
      </p:sp>
      <p:sp>
        <p:nvSpPr>
          <p:cNvPr id="131" name="Shape 131" descr="Text Placeholder 6"/>
          <p:cNvSpPr>
            <a:spLocks noGrp="1"/>
          </p:cNvSpPr>
          <p:nvPr>
            <p:ph type="body" sz="half" idx="14"/>
          </p:nvPr>
        </p:nvSpPr>
        <p:spPr>
          <a:xfrm>
            <a:off x="304800" y="1463040"/>
            <a:ext cx="5486400" cy="4781128"/>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4230167919"/>
      </p:ext>
    </p:extLst>
  </p:cSld>
  <p:clrMapOvr>
    <a:masterClrMapping/>
  </p:clrMapOvr>
  <p:transition spd="med"/>
</p:sldLayout>
</file>

<file path=ppt/slideLayouts/slideLayout368.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38" name="Shape 138" descr="Picture Placeholder 8"/>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39" name="Shape 139"/>
          <p:cNvSpPr>
            <a:spLocks noGrp="1"/>
          </p:cNvSpPr>
          <p:nvPr>
            <p:ph type="title"/>
          </p:nvPr>
        </p:nvSpPr>
        <p:spPr>
          <a:xfrm>
            <a:off x="304800" y="169336"/>
            <a:ext cx="5486400" cy="853441"/>
          </a:xfrm>
          <a:prstGeom prst="rect">
            <a:avLst/>
          </a:prstGeom>
        </p:spPr>
        <p:txBody>
          <a:bodyPr>
            <a:normAutofit/>
          </a:bodyPr>
          <a:lstStyle/>
          <a:p>
            <a:r>
              <a:t>Title Text</a:t>
            </a:r>
          </a:p>
        </p:txBody>
      </p:sp>
      <p:sp>
        <p:nvSpPr>
          <p:cNvPr id="140" name="Shape 140"/>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141" name="Shape 141"/>
          <p:cNvSpPr>
            <a:spLocks noGrp="1"/>
          </p:cNvSpPr>
          <p:nvPr>
            <p:ph type="body" sz="quarter" idx="1"/>
          </p:nvPr>
        </p:nvSpPr>
        <p:spPr>
          <a:xfrm>
            <a:off x="304800" y="1463039"/>
            <a:ext cx="2438400" cy="4781129"/>
          </a:xfrm>
          <a:prstGeom prst="rect">
            <a:avLst/>
          </a:prstGeom>
        </p:spPr>
        <p:txBody>
          <a:bodyPr>
            <a:normAutofit/>
          </a:bodyPr>
          <a:lstStyle>
            <a:lvl1pPr>
              <a:defRPr sz="2133"/>
            </a:lvl1pPr>
            <a:lvl2pPr marL="0" indent="0">
              <a:buSzTx/>
              <a:buNone/>
              <a:defRPr sz="2133"/>
            </a:lvl2pPr>
            <a:lvl3pPr marL="634005"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142" name="Shape 142" descr="Text Placeholder 7"/>
          <p:cNvSpPr>
            <a:spLocks noGrp="1"/>
          </p:cNvSpPr>
          <p:nvPr>
            <p:ph type="body" sz="quarter" idx="14"/>
          </p:nvPr>
        </p:nvSpPr>
        <p:spPr>
          <a:xfrm>
            <a:off x="3352800" y="1463039"/>
            <a:ext cx="2438400" cy="4781129"/>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661407749"/>
      </p:ext>
    </p:extLst>
  </p:cSld>
  <p:clrMapOvr>
    <a:masterClrMapping/>
  </p:clrMapOvr>
  <p:transition spd="med"/>
</p:sldLayout>
</file>

<file path=ppt/slideLayouts/slideLayout369.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9" name="Shape 149"/>
          <p:cNvSpPr>
            <a:spLocks noGrp="1"/>
          </p:cNvSpPr>
          <p:nvPr>
            <p:ph type="title"/>
          </p:nvPr>
        </p:nvSpPr>
        <p:spPr>
          <a:xfrm>
            <a:off x="304800" y="1303867"/>
            <a:ext cx="5486400" cy="4754880"/>
          </a:xfrm>
          <a:prstGeom prst="rect">
            <a:avLst/>
          </a:prstGeom>
        </p:spPr>
        <p:txBody>
          <a:bodyPr>
            <a:normAutofit/>
          </a:bodyPr>
          <a:lstStyle/>
          <a:p>
            <a:r>
              <a:t>Title Text</a:t>
            </a:r>
          </a:p>
        </p:txBody>
      </p:sp>
      <p:sp>
        <p:nvSpPr>
          <p:cNvPr id="150" name="Shape 150"/>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151" name="Shape 151"/>
          <p:cNvSpPr>
            <a:spLocks noGrp="1"/>
          </p:cNvSpPr>
          <p:nvPr>
            <p:ph type="body" sz="quarter" idx="1"/>
          </p:nvPr>
        </p:nvSpPr>
        <p:spPr>
          <a:xfrm>
            <a:off x="6400800" y="1463041"/>
            <a:ext cx="2438400" cy="4668595"/>
          </a:xfrm>
          <a:prstGeom prst="rect">
            <a:avLst/>
          </a:prstGeom>
        </p:spPr>
        <p:txBody>
          <a:bodyPr>
            <a:normAutofit/>
          </a:bodyPr>
          <a:lstStyle>
            <a:lvl1pPr>
              <a:defRPr sz="2133"/>
            </a:lvl1pPr>
            <a:lvl2pPr marL="0" indent="0">
              <a:buSzTx/>
              <a:buNone/>
              <a:defRPr sz="2133"/>
            </a:lvl2pPr>
            <a:lvl3pPr marL="634005"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152" name="Shape 152"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153" name="Shape 153" descr="Text Placeholder 9"/>
          <p:cNvSpPr>
            <a:spLocks noGrp="1"/>
          </p:cNvSpPr>
          <p:nvPr>
            <p:ph type="body" sz="quarter" idx="14"/>
          </p:nvPr>
        </p:nvSpPr>
        <p:spPr>
          <a:xfrm>
            <a:off x="9448800" y="1463039"/>
            <a:ext cx="2438400" cy="466859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99971429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ibm_sp_lockup_western-0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835396" y="602615"/>
            <a:ext cx="1090176" cy="3108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347134" y="906463"/>
            <a:ext cx="11495617" cy="0"/>
          </a:xfrm>
          <a:prstGeom prst="line">
            <a:avLst/>
          </a:prstGeom>
          <a:noFill/>
          <a:ln w="63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6" name="Rectangle 6"/>
          <p:cNvSpPr>
            <a:spLocks noChangeArrowheads="1"/>
          </p:cNvSpPr>
          <p:nvPr/>
        </p:nvSpPr>
        <p:spPr bwMode="black">
          <a:xfrm>
            <a:off x="7929033" y="6481764"/>
            <a:ext cx="4072467" cy="231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lgn="r"/>
            <a:r>
              <a:rPr lang="en-US" sz="900" dirty="0"/>
              <a:t>© 2018 IBM Corporation</a:t>
            </a:r>
          </a:p>
        </p:txBody>
      </p:sp>
      <p:pic>
        <p:nvPicPr>
          <p:cNvPr id="7" name="Picture 12" descr="BDA_PPT_color_4x3_white"/>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40785" y="3683000"/>
            <a:ext cx="11508316"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674" name="Rectangle 2"/>
          <p:cNvSpPr>
            <a:spLocks noGrp="1" noChangeArrowheads="1"/>
          </p:cNvSpPr>
          <p:nvPr>
            <p:ph type="ctrTitle" hasCustomPrompt="1"/>
          </p:nvPr>
        </p:nvSpPr>
        <p:spPr>
          <a:xfrm>
            <a:off x="302684" y="2343151"/>
            <a:ext cx="11508819" cy="1077913"/>
          </a:xfrm>
          <a:prstGeom prst="rect">
            <a:avLst/>
          </a:prstGeom>
        </p:spPr>
        <p:txBody>
          <a:bodyPr anchor="b"/>
          <a:lstStyle>
            <a:lvl1pPr>
              <a:defRPr sz="3500"/>
            </a:lvl1pPr>
          </a:lstStyle>
          <a:p>
            <a:pPr lvl="0"/>
            <a:r>
              <a:rPr lang="en-US" noProof="0" dirty="0"/>
              <a:t>Click to Edit Master Title Style</a:t>
            </a:r>
          </a:p>
        </p:txBody>
      </p:sp>
      <p:sp>
        <p:nvSpPr>
          <p:cNvPr id="28677" name="Rectangle 5"/>
          <p:cNvSpPr>
            <a:spLocks noGrp="1" noChangeArrowheads="1"/>
          </p:cNvSpPr>
          <p:nvPr>
            <p:ph type="subTitle" sz="quarter" idx="1" hasCustomPrompt="1"/>
          </p:nvPr>
        </p:nvSpPr>
        <p:spPr>
          <a:xfrm>
            <a:off x="332317" y="917576"/>
            <a:ext cx="11457748" cy="492125"/>
          </a:xfrm>
          <a:prstGeom prst="rect">
            <a:avLst/>
          </a:prstGeom>
        </p:spPr>
        <p:txBody>
          <a:bodyPr anchor="b"/>
          <a:lstStyle>
            <a:lvl1pPr marL="0" indent="0">
              <a:buFont typeface="Wingdings" charset="0"/>
              <a:buNone/>
              <a:defRPr sz="1100"/>
            </a:lvl1pPr>
          </a:lstStyle>
          <a:p>
            <a:pPr lvl="0"/>
            <a:r>
              <a:rPr lang="en-US" noProof="0" dirty="0"/>
              <a:t>Click to Edit Master Subtitle Style</a:t>
            </a:r>
          </a:p>
        </p:txBody>
      </p:sp>
    </p:spTree>
    <p:extLst>
      <p:ext uri="{BB962C8B-B14F-4D97-AF65-F5344CB8AC3E}">
        <p14:creationId xmlns:p14="http://schemas.microsoft.com/office/powerpoint/2010/main" val="1303049549"/>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60" name="Shape 160" descr="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defTabSz="914354" hangingPunct="0">
              <a:defRPr sz="120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161" name="Shape 161"/>
          <p:cNvSpPr>
            <a:spLocks noGrp="1"/>
          </p:cNvSpPr>
          <p:nvPr>
            <p:ph type="title"/>
          </p:nvPr>
        </p:nvSpPr>
        <p:spPr>
          <a:xfrm>
            <a:off x="304800" y="1303867"/>
            <a:ext cx="5486400" cy="4754880"/>
          </a:xfrm>
          <a:prstGeom prst="rect">
            <a:avLst/>
          </a:prstGeom>
        </p:spPr>
        <p:txBody>
          <a:bodyPr>
            <a:normAutofit/>
          </a:bodyPr>
          <a:lstStyle/>
          <a:p>
            <a:r>
              <a:t>Title Text</a:t>
            </a:r>
          </a:p>
        </p:txBody>
      </p:sp>
      <p:sp>
        <p:nvSpPr>
          <p:cNvPr id="162" name="Shape 162"/>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163" name="Shape 163"/>
          <p:cNvSpPr>
            <a:spLocks noGrp="1"/>
          </p:cNvSpPr>
          <p:nvPr>
            <p:ph type="body" sz="half" idx="1"/>
          </p:nvPr>
        </p:nvSpPr>
        <p:spPr>
          <a:xfrm>
            <a:off x="6400800" y="1499615"/>
            <a:ext cx="5486400" cy="4668596"/>
          </a:xfrm>
          <a:prstGeom prst="rect">
            <a:avLst/>
          </a:prstGeom>
        </p:spPr>
        <p:txBody>
          <a:bodyPr>
            <a:normAutofit/>
          </a:bodyPr>
          <a:lstStyle>
            <a:lvl2pPr marL="0" indent="0">
              <a:buSzTx/>
              <a:buNone/>
            </a:lvl2pPr>
            <a:lvl3pPr marL="592060" indent="-293626"/>
            <a:lvl4pPr marL="895112" indent="-285544"/>
            <a:lvl5pPr marL="1133900" indent="-293626"/>
          </a:lstStyle>
          <a:p>
            <a:r>
              <a:t>Body Level One</a:t>
            </a:r>
          </a:p>
          <a:p>
            <a:pPr lvl="1"/>
            <a:r>
              <a:t>Body Level Two</a:t>
            </a:r>
          </a:p>
          <a:p>
            <a:pPr lvl="2"/>
            <a:r>
              <a:t>Body Level Three</a:t>
            </a:r>
          </a:p>
          <a:p>
            <a:pPr lvl="3"/>
            <a:r>
              <a:t>Body Level Four</a:t>
            </a:r>
          </a:p>
          <a:p>
            <a:pPr lvl="4"/>
            <a:r>
              <a:t>Body Level Five</a:t>
            </a:r>
          </a:p>
        </p:txBody>
      </p:sp>
      <p:sp>
        <p:nvSpPr>
          <p:cNvPr id="164" name="Shape 164"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2095002793"/>
      </p:ext>
    </p:extLst>
  </p:cSld>
  <p:clrMapOvr>
    <a:masterClrMapping/>
  </p:clrMapOvr>
  <p:transition spd="med"/>
</p:sldLayout>
</file>

<file path=ppt/slideLayouts/slideLayout371.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71" name="Shape 171" descr="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72" name="Shape 172"/>
          <p:cNvSpPr>
            <a:spLocks noGrp="1"/>
          </p:cNvSpPr>
          <p:nvPr>
            <p:ph type="title"/>
          </p:nvPr>
        </p:nvSpPr>
        <p:spPr>
          <a:xfrm>
            <a:off x="304800" y="169335"/>
            <a:ext cx="5486400" cy="5870533"/>
          </a:xfrm>
          <a:prstGeom prst="rect">
            <a:avLst/>
          </a:prstGeom>
        </p:spPr>
        <p:txBody>
          <a:bodyPr>
            <a:normAutofit/>
          </a:bodyPr>
          <a:lstStyle/>
          <a:p>
            <a:r>
              <a:t>Title Text</a:t>
            </a:r>
          </a:p>
        </p:txBody>
      </p:sp>
      <p:sp>
        <p:nvSpPr>
          <p:cNvPr id="173" name="Shape 173"/>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9720728"/>
      </p:ext>
    </p:extLst>
  </p:cSld>
  <p:clrMapOvr>
    <a:masterClrMapping/>
  </p:clrMapOvr>
  <p:transition spd="med"/>
</p:sldLayout>
</file>

<file path=ppt/slideLayouts/slideLayout372.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180" name="Shape 180"/>
          <p:cNvSpPr>
            <a:spLocks noGrp="1"/>
          </p:cNvSpPr>
          <p:nvPr>
            <p:ph type="title"/>
          </p:nvPr>
        </p:nvSpPr>
        <p:spPr>
          <a:xfrm>
            <a:off x="304800" y="169335"/>
            <a:ext cx="5486400" cy="5870533"/>
          </a:xfrm>
          <a:prstGeom prst="rect">
            <a:avLst/>
          </a:prstGeom>
        </p:spPr>
        <p:txBody>
          <a:bodyPr/>
          <a:lstStyle/>
          <a:p>
            <a:r>
              <a:t>Title Text</a:t>
            </a:r>
          </a:p>
        </p:txBody>
      </p:sp>
      <p:sp>
        <p:nvSpPr>
          <p:cNvPr id="181" name="Shape 181"/>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51227349"/>
      </p:ext>
    </p:extLst>
  </p:cSld>
  <p:clrMapOvr>
    <a:masterClrMapping/>
  </p:clrMapOvr>
  <p:transition spd="med"/>
</p:sldLayout>
</file>

<file path=ppt/slideLayouts/slideLayout373.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sp>
        <p:nvSpPr>
          <p:cNvPr id="188" name="Shape 188"/>
          <p:cNvSpPr>
            <a:spLocks noGrp="1"/>
          </p:cNvSpPr>
          <p:nvPr>
            <p:ph type="title"/>
          </p:nvPr>
        </p:nvSpPr>
        <p:spPr>
          <a:xfrm>
            <a:off x="304800" y="169333"/>
            <a:ext cx="5486400" cy="508000"/>
          </a:xfrm>
          <a:prstGeom prst="rect">
            <a:avLst/>
          </a:prstGeom>
        </p:spPr>
        <p:txBody>
          <a:bodyPr/>
          <a:lstStyle/>
          <a:p>
            <a:r>
              <a:t>Title Text</a:t>
            </a:r>
          </a:p>
        </p:txBody>
      </p:sp>
      <p:sp>
        <p:nvSpPr>
          <p:cNvPr id="189" name="Shape 189"/>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9917936"/>
      </p:ext>
    </p:extLst>
  </p:cSld>
  <p:clrMapOvr>
    <a:masterClrMapping/>
  </p:clrMapOvr>
  <p:transition spd="med"/>
</p:sldLayout>
</file>

<file path=ppt/slideLayouts/slideLayout374.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96" name="Shape 196"/>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97" name="Shape 197" descr="Text Placeholder 11"/>
          <p:cNvSpPr>
            <a:spLocks noGrp="1"/>
          </p:cNvSpPr>
          <p:nvPr>
            <p:ph type="body" sz="quarter" idx="13"/>
          </p:nvPr>
        </p:nvSpPr>
        <p:spPr>
          <a:xfrm>
            <a:off x="304800" y="256031"/>
            <a:ext cx="5486400" cy="400052"/>
          </a:xfrm>
          <a:prstGeom prst="rect">
            <a:avLst/>
          </a:prstGeom>
        </p:spPr>
        <p:txBody>
          <a:bodyPr>
            <a:normAutofit/>
          </a:bodyPr>
          <a:lstStyle/>
          <a:p>
            <a:pPr>
              <a:defRPr sz="1600">
                <a:solidFill>
                  <a:srgbClr val="000000"/>
                </a:solidFill>
              </a:defRPr>
            </a:pPr>
            <a:endParaRPr/>
          </a:p>
        </p:txBody>
      </p:sp>
      <p:sp>
        <p:nvSpPr>
          <p:cNvPr id="198" name="Shape 198" descr="Text Placeholder 6"/>
          <p:cNvSpPr>
            <a:spLocks noGrp="1"/>
          </p:cNvSpPr>
          <p:nvPr>
            <p:ph type="body" sz="half" idx="14"/>
          </p:nvPr>
        </p:nvSpPr>
        <p:spPr>
          <a:xfrm>
            <a:off x="304800" y="1463042"/>
            <a:ext cx="5486400" cy="4651641"/>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987033092"/>
      </p:ext>
    </p:extLst>
  </p:cSld>
  <p:clrMapOvr>
    <a:masterClrMapping/>
  </p:clrMapOvr>
  <p:transition spd="med"/>
</p:sldLayout>
</file>

<file path=ppt/slideLayouts/slideLayout375.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205" name="Shape 205"/>
          <p:cNvSpPr>
            <a:spLocks noGrp="1"/>
          </p:cNvSpPr>
          <p:nvPr>
            <p:ph type="title"/>
          </p:nvPr>
        </p:nvSpPr>
        <p:spPr>
          <a:xfrm>
            <a:off x="304800" y="169335"/>
            <a:ext cx="5486400" cy="1193365"/>
          </a:xfrm>
          <a:prstGeom prst="rect">
            <a:avLst/>
          </a:prstGeom>
        </p:spPr>
        <p:txBody>
          <a:bodyPr>
            <a:normAutofit/>
          </a:bodyPr>
          <a:lstStyle/>
          <a:p>
            <a:r>
              <a:t>Title Text</a:t>
            </a:r>
          </a:p>
        </p:txBody>
      </p:sp>
      <p:sp>
        <p:nvSpPr>
          <p:cNvPr id="206" name="Shape 206"/>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207" name="Shape 207"/>
          <p:cNvSpPr>
            <a:spLocks noGrp="1"/>
          </p:cNvSpPr>
          <p:nvPr>
            <p:ph type="body" sz="quarter" idx="1"/>
          </p:nvPr>
        </p:nvSpPr>
        <p:spPr>
          <a:xfrm>
            <a:off x="304800" y="1463041"/>
            <a:ext cx="2438400" cy="4668595"/>
          </a:xfrm>
          <a:prstGeom prst="rect">
            <a:avLst/>
          </a:prstGeom>
        </p:spPr>
        <p:txBody>
          <a:bodyPr>
            <a:normAutofit/>
          </a:bodyPr>
          <a:lstStyle>
            <a:lvl1pPr>
              <a:defRPr sz="2133"/>
            </a:lvl1pPr>
            <a:lvl2pPr marL="0" indent="0">
              <a:buSzTx/>
              <a:buNone/>
              <a:defRPr sz="2133"/>
            </a:lvl2pPr>
            <a:lvl3pPr marL="634005"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23964927"/>
      </p:ext>
    </p:extLst>
  </p:cSld>
  <p:clrMapOvr>
    <a:masterClrMapping/>
  </p:clrMapOvr>
  <p:transition spd="med"/>
</p:sldLayout>
</file>

<file path=ppt/slideLayouts/slideLayout376.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14" name="Shape 214"/>
          <p:cNvSpPr>
            <a:spLocks noGrp="1"/>
          </p:cNvSpPr>
          <p:nvPr>
            <p:ph type="title"/>
          </p:nvPr>
        </p:nvSpPr>
        <p:spPr>
          <a:xfrm>
            <a:off x="304800" y="169335"/>
            <a:ext cx="5486400" cy="1193365"/>
          </a:xfrm>
          <a:prstGeom prst="rect">
            <a:avLst/>
          </a:prstGeom>
        </p:spPr>
        <p:txBody>
          <a:bodyPr>
            <a:normAutofit/>
          </a:bodyPr>
          <a:lstStyle/>
          <a:p>
            <a:r>
              <a:t>Title Text</a:t>
            </a:r>
          </a:p>
        </p:txBody>
      </p:sp>
      <p:sp>
        <p:nvSpPr>
          <p:cNvPr id="215" name="Shape 215"/>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216" name="Shape 216"/>
          <p:cNvSpPr>
            <a:spLocks noGrp="1"/>
          </p:cNvSpPr>
          <p:nvPr>
            <p:ph type="body" sz="quarter" idx="1"/>
          </p:nvPr>
        </p:nvSpPr>
        <p:spPr>
          <a:xfrm>
            <a:off x="304800" y="1488651"/>
            <a:ext cx="2438400" cy="4605868"/>
          </a:xfrm>
          <a:prstGeom prst="rect">
            <a:avLst/>
          </a:prstGeom>
        </p:spPr>
        <p:txBody>
          <a:bodyPr>
            <a:normAutofit/>
          </a:bodyPr>
          <a:lstStyle>
            <a:lvl2pPr marL="293626" indent="-293626"/>
            <a:lvl3pPr marL="592060" indent="-293626"/>
            <a:lvl4pPr marL="895112" indent="-285544"/>
            <a:lvl5pPr marL="1133900" indent="-293626"/>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301345597"/>
      </p:ext>
    </p:extLst>
  </p:cSld>
  <p:clrMapOvr>
    <a:masterClrMapping/>
  </p:clrMapOvr>
  <p:transition spd="med"/>
</p:sldLayout>
</file>

<file path=ppt/slideLayouts/slideLayout377.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23" name="Shape 223"/>
          <p:cNvSpPr>
            <a:spLocks noGrp="1"/>
          </p:cNvSpPr>
          <p:nvPr>
            <p:ph type="title"/>
          </p:nvPr>
        </p:nvSpPr>
        <p:spPr>
          <a:xfrm>
            <a:off x="304800" y="169335"/>
            <a:ext cx="5486400" cy="1193365"/>
          </a:xfrm>
          <a:prstGeom prst="rect">
            <a:avLst/>
          </a:prstGeom>
        </p:spPr>
        <p:txBody>
          <a:bodyPr>
            <a:normAutofit/>
          </a:bodyPr>
          <a:lstStyle/>
          <a:p>
            <a:r>
              <a:t>Title Text</a:t>
            </a:r>
          </a:p>
        </p:txBody>
      </p:sp>
      <p:sp>
        <p:nvSpPr>
          <p:cNvPr id="224" name="Shape 224"/>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225" name="Shape 225"/>
          <p:cNvSpPr>
            <a:spLocks noGrp="1"/>
          </p:cNvSpPr>
          <p:nvPr>
            <p:ph type="body" sz="quarter" idx="1"/>
          </p:nvPr>
        </p:nvSpPr>
        <p:spPr>
          <a:xfrm>
            <a:off x="304800" y="1488651"/>
            <a:ext cx="2438400" cy="4605868"/>
          </a:xfrm>
          <a:prstGeom prst="rect">
            <a:avLst/>
          </a:prstGeom>
        </p:spPr>
        <p:txBody>
          <a:bodyPr>
            <a:normAutofit/>
          </a:bodyPr>
          <a:lstStyle>
            <a:lvl2pPr marL="293626" indent="-293626"/>
            <a:lvl3pPr marL="592060" indent="-293626"/>
            <a:lvl4pPr marL="895112" indent="-285544"/>
            <a:lvl5pPr marL="1133900" indent="-293626"/>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8545789"/>
      </p:ext>
    </p:extLst>
  </p:cSld>
  <p:clrMapOvr>
    <a:masterClrMapping/>
  </p:clrMapOvr>
  <p:transition spd="med"/>
</p:sldLayout>
</file>

<file path=ppt/slideLayouts/slideLayout378.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32" name="Shape 232"/>
          <p:cNvSpPr>
            <a:spLocks noGrp="1"/>
          </p:cNvSpPr>
          <p:nvPr>
            <p:ph type="title"/>
          </p:nvPr>
        </p:nvSpPr>
        <p:spPr>
          <a:xfrm>
            <a:off x="304800" y="169335"/>
            <a:ext cx="5486400" cy="1193365"/>
          </a:xfrm>
          <a:prstGeom prst="rect">
            <a:avLst/>
          </a:prstGeom>
        </p:spPr>
        <p:txBody>
          <a:bodyPr>
            <a:normAutofit/>
          </a:bodyPr>
          <a:lstStyle/>
          <a:p>
            <a:r>
              <a:t>Title Text</a:t>
            </a:r>
          </a:p>
        </p:txBody>
      </p:sp>
      <p:sp>
        <p:nvSpPr>
          <p:cNvPr id="233" name="Shape 233"/>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234" name="Shape 234"/>
          <p:cNvSpPr>
            <a:spLocks noGrp="1"/>
          </p:cNvSpPr>
          <p:nvPr>
            <p:ph type="body" sz="quarter" idx="1"/>
          </p:nvPr>
        </p:nvSpPr>
        <p:spPr>
          <a:xfrm>
            <a:off x="304800" y="1463042"/>
            <a:ext cx="2438400" cy="4669537"/>
          </a:xfrm>
          <a:prstGeom prst="rect">
            <a:avLst/>
          </a:prstGeom>
        </p:spPr>
        <p:txBody>
          <a:bodyPr>
            <a:normAutofit/>
          </a:bodyPr>
          <a:lstStyle>
            <a:lvl1pPr>
              <a:defRPr sz="2133"/>
            </a:lvl1pPr>
            <a:lvl2pPr marL="335572" indent="-335572">
              <a:defRPr sz="2133"/>
            </a:lvl2pPr>
            <a:lvl3pPr marL="634005"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235" name="Shape 235" descr="Text Placeholder 5"/>
          <p:cNvSpPr>
            <a:spLocks noGrp="1"/>
          </p:cNvSpPr>
          <p:nvPr>
            <p:ph type="body" sz="quarter" idx="13"/>
          </p:nvPr>
        </p:nvSpPr>
        <p:spPr>
          <a:xfrm>
            <a:off x="3352800" y="1499616"/>
            <a:ext cx="2438400" cy="4608579"/>
          </a:xfrm>
          <a:prstGeom prst="rect">
            <a:avLst/>
          </a:prstGeom>
        </p:spPr>
        <p:txBody>
          <a:bodyPr>
            <a:normAutofit/>
          </a:bodyPr>
          <a:lstStyle/>
          <a:p>
            <a:endParaRPr/>
          </a:p>
        </p:txBody>
      </p:sp>
      <p:sp>
        <p:nvSpPr>
          <p:cNvPr id="236" name="Shape 236" descr="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789050966"/>
      </p:ext>
    </p:extLst>
  </p:cSld>
  <p:clrMapOvr>
    <a:masterClrMapping/>
  </p:clrMapOvr>
  <p:transition spd="med"/>
</p:sldLayout>
</file>

<file path=ppt/slideLayouts/slideLayout379.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43" name="Shape 243"/>
          <p:cNvSpPr>
            <a:spLocks noGrp="1"/>
          </p:cNvSpPr>
          <p:nvPr>
            <p:ph type="title"/>
          </p:nvPr>
        </p:nvSpPr>
        <p:spPr>
          <a:xfrm>
            <a:off x="304800" y="169335"/>
            <a:ext cx="5486400" cy="1193365"/>
          </a:xfrm>
          <a:prstGeom prst="rect">
            <a:avLst/>
          </a:prstGeom>
        </p:spPr>
        <p:txBody>
          <a:bodyPr>
            <a:normAutofit/>
          </a:bodyPr>
          <a:lstStyle/>
          <a:p>
            <a:r>
              <a:t>Title Text</a:t>
            </a:r>
          </a:p>
        </p:txBody>
      </p:sp>
      <p:sp>
        <p:nvSpPr>
          <p:cNvPr id="244" name="Shape 244"/>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245" name="Shape 245"/>
          <p:cNvSpPr>
            <a:spLocks noGrp="1"/>
          </p:cNvSpPr>
          <p:nvPr>
            <p:ph type="body" sz="quarter" idx="1"/>
          </p:nvPr>
        </p:nvSpPr>
        <p:spPr>
          <a:xfrm>
            <a:off x="304800" y="1463042"/>
            <a:ext cx="2438400" cy="4669537"/>
          </a:xfrm>
          <a:prstGeom prst="rect">
            <a:avLst/>
          </a:prstGeom>
        </p:spPr>
        <p:txBody>
          <a:bodyPr>
            <a:normAutofit/>
          </a:bodyPr>
          <a:lstStyle>
            <a:lvl1pPr>
              <a:defRPr sz="2133"/>
            </a:lvl1pPr>
            <a:lvl2pPr marL="335572" indent="-335572">
              <a:defRPr sz="2133"/>
            </a:lvl2pPr>
            <a:lvl3pPr marL="634005"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246" name="Shape 246" descr="Text Placeholder 5"/>
          <p:cNvSpPr>
            <a:spLocks noGrp="1"/>
          </p:cNvSpPr>
          <p:nvPr>
            <p:ph type="body" sz="quarter" idx="13"/>
          </p:nvPr>
        </p:nvSpPr>
        <p:spPr>
          <a:xfrm>
            <a:off x="3352800" y="1488017"/>
            <a:ext cx="2438400" cy="4608579"/>
          </a:xfrm>
          <a:prstGeom prst="rect">
            <a:avLst/>
          </a:prstGeom>
        </p:spPr>
        <p:txBody>
          <a:bodyPr>
            <a:normAutofit/>
          </a:bodyPr>
          <a:lstStyle/>
          <a:p>
            <a:endParaRPr/>
          </a:p>
        </p:txBody>
      </p:sp>
      <p:sp>
        <p:nvSpPr>
          <p:cNvPr id="247" name="Shape 247" descr="Text Placeholder 8"/>
          <p:cNvSpPr>
            <a:spLocks noGrp="1"/>
          </p:cNvSpPr>
          <p:nvPr>
            <p:ph type="body" sz="half" idx="14"/>
          </p:nvPr>
        </p:nvSpPr>
        <p:spPr>
          <a:xfrm>
            <a:off x="6267189" y="1402082"/>
            <a:ext cx="5620011" cy="4608577"/>
          </a:xfrm>
          <a:prstGeom prst="rect">
            <a:avLst/>
          </a:prstGeom>
        </p:spPr>
        <p:txBody>
          <a:bodyPr>
            <a:normAutofit/>
          </a:bodyPr>
          <a:lstStyle>
            <a:lvl1pPr marL="156629" indent="-156629">
              <a:defRPr sz="2400"/>
            </a:lvl1pPr>
          </a:lstStyle>
          <a:p>
            <a:pPr marL="117475" indent="-117475">
              <a:defRPr sz="2400"/>
            </a:pPr>
            <a:endParaRPr/>
          </a:p>
        </p:txBody>
      </p:sp>
    </p:spTree>
    <p:extLst>
      <p:ext uri="{BB962C8B-B14F-4D97-AF65-F5344CB8AC3E}">
        <p14:creationId xmlns:p14="http://schemas.microsoft.com/office/powerpoint/2010/main" val="176709336"/>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3484" y="593725"/>
            <a:ext cx="11394016" cy="501650"/>
          </a:xfrm>
          <a:prstGeom prst="rect">
            <a:avLst/>
          </a:prstGeom>
        </p:spPr>
        <p:txBody>
          <a:bodyPr/>
          <a:lstStyle>
            <a:lvl1pPr>
              <a:defRPr/>
            </a:lvl1pPr>
          </a:lstStyle>
          <a:p>
            <a:r>
              <a:rPr lang="en-US" dirty="0"/>
              <a:t>Click to Edit Master Title Style</a:t>
            </a:r>
          </a:p>
        </p:txBody>
      </p:sp>
      <p:sp>
        <p:nvSpPr>
          <p:cNvPr id="3" name="Content Placeholder 2"/>
          <p:cNvSpPr>
            <a:spLocks noGrp="1"/>
          </p:cNvSpPr>
          <p:nvPr>
            <p:ph idx="1" hasCustomPrompt="1"/>
          </p:nvPr>
        </p:nvSpPr>
        <p:spPr>
          <a:xfrm>
            <a:off x="355600" y="1269874"/>
            <a:ext cx="11389784" cy="5099176"/>
          </a:xfrm>
          <a:prstGeom prst="rect">
            <a:avLst/>
          </a:prstGeom>
        </p:spPr>
        <p:txBody>
          <a:bodyPr/>
          <a:lstStyle>
            <a:lvl1pPr>
              <a:defRPr/>
            </a:lvl1pPr>
          </a:lstStyle>
          <a:p>
            <a:pPr lvl="0"/>
            <a:r>
              <a:rPr lang="en-US" dirty="0"/>
              <a:t>Click to edit master text styles</a:t>
            </a:r>
          </a:p>
          <a:p>
            <a:pPr lvl="1"/>
            <a:r>
              <a:rPr lang="en-US" dirty="0"/>
              <a:t>Second level</a:t>
            </a:r>
          </a:p>
          <a:p>
            <a:pPr lvl="2"/>
            <a:r>
              <a:rPr lang="en-US" dirty="0"/>
              <a:t>Third level</a:t>
            </a:r>
          </a:p>
        </p:txBody>
      </p:sp>
      <p:sp>
        <p:nvSpPr>
          <p:cNvPr id="4" name="Rectangle 3">
            <a:extLst>
              <a:ext uri="{FF2B5EF4-FFF2-40B4-BE49-F238E27FC236}">
                <a16:creationId xmlns:a16="http://schemas.microsoft.com/office/drawing/2014/main" id="{92B58962-394C-6242-B4F0-FF81AE964866}"/>
              </a:ext>
            </a:extLst>
          </p:cNvPr>
          <p:cNvSpPr/>
          <p:nvPr userDrawn="1"/>
        </p:nvSpPr>
        <p:spPr>
          <a:xfrm>
            <a:off x="8683123" y="6470404"/>
            <a:ext cx="329769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IBM Plex Sans"/>
                <a:ea typeface="+mn-ea"/>
                <a:cs typeface="+mn-cs"/>
              </a:rPr>
              <a:t>IBM Confidential. For IBM internal use only</a:t>
            </a:r>
          </a:p>
        </p:txBody>
      </p:sp>
    </p:spTree>
    <p:extLst>
      <p:ext uri="{BB962C8B-B14F-4D97-AF65-F5344CB8AC3E}">
        <p14:creationId xmlns:p14="http://schemas.microsoft.com/office/powerpoint/2010/main" val="3389570978"/>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54" name="Shape 254"/>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255" name="Shape 255"/>
          <p:cNvSpPr>
            <a:spLocks noGrp="1"/>
          </p:cNvSpPr>
          <p:nvPr>
            <p:ph type="body" sz="quarter" idx="1"/>
          </p:nvPr>
        </p:nvSpPr>
        <p:spPr>
          <a:xfrm>
            <a:off x="304800" y="256032"/>
            <a:ext cx="2438400" cy="5878661"/>
          </a:xfrm>
          <a:prstGeom prst="rect">
            <a:avLst/>
          </a:prstGeom>
        </p:spPr>
        <p:txBody>
          <a:bodyPr>
            <a:normAutofit/>
          </a:bodyPr>
          <a:lstStyle>
            <a:lvl1pPr>
              <a:defRPr sz="2133"/>
            </a:lvl1pPr>
            <a:lvl2pPr marL="0" indent="0">
              <a:buSzTx/>
              <a:buNone/>
              <a:defRPr sz="2133"/>
            </a:lvl2pPr>
            <a:lvl3pPr marL="634005"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93084361"/>
      </p:ext>
    </p:extLst>
  </p:cSld>
  <p:clrMapOvr>
    <a:masterClrMapping/>
  </p:clrMapOvr>
  <p:transition spd="med"/>
</p:sldLayout>
</file>

<file path=ppt/slideLayouts/slideLayout381.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262" name="Shape 262"/>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03108566"/>
      </p:ext>
    </p:extLst>
  </p:cSld>
  <p:clrMapOvr>
    <a:masterClrMapping/>
  </p:clrMapOvr>
  <p:transition spd="med"/>
</p:sldLayout>
</file>

<file path=ppt/slideLayouts/slideLayout382.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276" name="Shape 276"/>
          <p:cNvSpPr>
            <a:spLocks noGrp="1"/>
          </p:cNvSpPr>
          <p:nvPr>
            <p:ph type="title"/>
          </p:nvPr>
        </p:nvSpPr>
        <p:spPr>
          <a:xfrm>
            <a:off x="304800" y="169333"/>
            <a:ext cx="5486400" cy="1140968"/>
          </a:xfrm>
          <a:prstGeom prst="rect">
            <a:avLst/>
          </a:prstGeom>
        </p:spPr>
        <p:txBody>
          <a:bodyPr>
            <a:normAutofit/>
          </a:bodyPr>
          <a:lstStyle/>
          <a:p>
            <a:r>
              <a:t>Title Text</a:t>
            </a:r>
          </a:p>
        </p:txBody>
      </p:sp>
      <p:sp>
        <p:nvSpPr>
          <p:cNvPr id="277" name="Shape 277"/>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278" name="Shape 278"/>
          <p:cNvSpPr>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666" algn="r"/>
              </a:tabLst>
              <a:defRPr sz="1467"/>
            </a:lvl1pPr>
            <a:lvl2pPr marL="181269" indent="-181269">
              <a:spcBef>
                <a:spcPts val="0"/>
              </a:spcBef>
              <a:tabLst>
                <a:tab pos="5350666" algn="r"/>
              </a:tabLst>
              <a:defRPr sz="1467"/>
            </a:lvl2pPr>
            <a:lvl3pPr marL="479703" indent="-181269">
              <a:spcBef>
                <a:spcPts val="0"/>
              </a:spcBef>
              <a:tabLst>
                <a:tab pos="5350666" algn="r"/>
              </a:tabLst>
              <a:defRPr sz="1467"/>
            </a:lvl3pPr>
            <a:lvl4pPr marL="785848" indent="-176280">
              <a:spcBef>
                <a:spcPts val="0"/>
              </a:spcBef>
              <a:tabLst>
                <a:tab pos="5350666" algn="r"/>
              </a:tabLst>
              <a:defRPr sz="1467"/>
            </a:lvl4pPr>
            <a:lvl5pPr marL="1021542" indent="-181269">
              <a:spcBef>
                <a:spcPts val="0"/>
              </a:spcBef>
              <a:tabLst>
                <a:tab pos="5350666" algn="r"/>
              </a:tabLst>
              <a:defRPr sz="1467"/>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074534154"/>
      </p:ext>
    </p:extLst>
  </p:cSld>
  <p:clrMapOvr>
    <a:masterClrMapping/>
  </p:clrMapOvr>
  <p:transition spd="med"/>
</p:sldLayout>
</file>

<file path=ppt/slideLayouts/slideLayout383.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sp>
        <p:nvSpPr>
          <p:cNvPr id="285" name="Shape 285"/>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pic>
        <p:nvPicPr>
          <p:cNvPr id="286" name="image2.png" descr="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22795" cy="701464"/>
          </a:xfrm>
          <a:prstGeom prst="rect">
            <a:avLst/>
          </a:prstGeom>
          <a:ln w="12700">
            <a:miter lim="400000"/>
          </a:ln>
        </p:spPr>
      </p:pic>
    </p:spTree>
    <p:extLst>
      <p:ext uri="{BB962C8B-B14F-4D97-AF65-F5344CB8AC3E}">
        <p14:creationId xmlns:p14="http://schemas.microsoft.com/office/powerpoint/2010/main" val="1032560476"/>
      </p:ext>
    </p:extLst>
  </p:cSld>
  <p:clrMapOvr>
    <a:masterClrMapping/>
  </p:clrMapOvr>
  <p:transition spd="med"/>
</p:sldLayout>
</file>

<file path=ppt/slideLayouts/slideLayout384.xml><?xml version="1.0" encoding="utf-8"?>
<p:sldLayout xmlns:a="http://schemas.openxmlformats.org/drawingml/2006/main" xmlns:r="http://schemas.openxmlformats.org/officeDocument/2006/relationships" xmlns:p="http://schemas.openxmlformats.org/presentationml/2006/main" type="tx">
  <p:cSld name="1_Cover Slid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293" name="Shape 293"/>
          <p:cNvSpPr>
            <a:spLocks noGrp="1"/>
          </p:cNvSpPr>
          <p:nvPr>
            <p:ph type="title"/>
          </p:nvPr>
        </p:nvSpPr>
        <p:spPr>
          <a:xfrm>
            <a:off x="304800" y="169335"/>
            <a:ext cx="5486403" cy="5972460"/>
          </a:xfrm>
          <a:prstGeom prst="rect">
            <a:avLst/>
          </a:prstGeom>
        </p:spPr>
        <p:txBody>
          <a:bodyPr>
            <a:normAutofit/>
          </a:bodyPr>
          <a:lstStyle/>
          <a:p>
            <a:r>
              <a:t>Title Text</a:t>
            </a:r>
          </a:p>
        </p:txBody>
      </p:sp>
      <p:pic>
        <p:nvPicPr>
          <p:cNvPr id="294" name="image1.png" descr="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91748" y="6273802"/>
            <a:ext cx="695453" cy="281940"/>
          </a:xfrm>
          <a:prstGeom prst="rect">
            <a:avLst/>
          </a:prstGeom>
          <a:ln w="12700">
            <a:miter lim="400000"/>
          </a:ln>
        </p:spPr>
      </p:pic>
      <p:sp>
        <p:nvSpPr>
          <p:cNvPr id="295" name="Shape 295"/>
          <p:cNvSpPr>
            <a:spLocks noGrp="1"/>
          </p:cNvSpPr>
          <p:nvPr>
            <p:ph type="sldNum" sz="quarter" idx="2"/>
          </p:nvPr>
        </p:nvSpPr>
        <p:spPr>
          <a:xfrm>
            <a:off x="8615773" y="6294797"/>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73402825"/>
      </p:ext>
    </p:extLst>
  </p:cSld>
  <p:clrMapOvr>
    <a:masterClrMapping/>
  </p:clrMapOvr>
  <p:transition spd="med"/>
</p:sldLayout>
</file>

<file path=ppt/slideLayouts/slideLayout385.xml><?xml version="1.0" encoding="utf-8"?>
<p:sldLayout xmlns:a="http://schemas.openxmlformats.org/drawingml/2006/main" xmlns:r="http://schemas.openxmlformats.org/officeDocument/2006/relationships" xmlns:p="http://schemas.openxmlformats.org/presentationml/2006/main" type="tx">
  <p:cSld name="1_Divider">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02" name="Shape 302"/>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303" name="Shape 303"/>
          <p:cNvSpPr>
            <a:spLocks noGrp="1"/>
          </p:cNvSpPr>
          <p:nvPr>
            <p:ph type="title"/>
          </p:nvPr>
        </p:nvSpPr>
        <p:spPr>
          <a:xfrm>
            <a:off x="304800" y="169335"/>
            <a:ext cx="5486400" cy="5991671"/>
          </a:xfrm>
          <a:prstGeom prst="rect">
            <a:avLst/>
          </a:prstGeom>
        </p:spPr>
        <p:txBody>
          <a:bodyPr>
            <a:normAutofit/>
          </a:bodyPr>
          <a:lstStyle/>
          <a:p>
            <a:r>
              <a:t>Title Text</a:t>
            </a:r>
          </a:p>
        </p:txBody>
      </p:sp>
    </p:spTree>
    <p:extLst>
      <p:ext uri="{BB962C8B-B14F-4D97-AF65-F5344CB8AC3E}">
        <p14:creationId xmlns:p14="http://schemas.microsoft.com/office/powerpoint/2010/main" val="1337446668"/>
      </p:ext>
    </p:extLst>
  </p:cSld>
  <p:clrMapOvr>
    <a:masterClrMapping/>
  </p:clrMapOvr>
  <p:transition spd="med"/>
</p:sldLayout>
</file>

<file path=ppt/slideLayouts/slideLayout386.xml><?xml version="1.0" encoding="utf-8"?>
<p:sldLayout xmlns:a="http://schemas.openxmlformats.org/drawingml/2006/main" xmlns:r="http://schemas.openxmlformats.org/officeDocument/2006/relationships" xmlns:p="http://schemas.openxmlformats.org/presentationml/2006/main" type="tx">
  <p:cSld name="Divider (with page content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10" name="Shape 310"/>
          <p:cNvSpPr>
            <a:spLocks noGrp="1"/>
          </p:cNvSpPr>
          <p:nvPr>
            <p:ph type="title"/>
          </p:nvPr>
        </p:nvSpPr>
        <p:spPr>
          <a:xfrm>
            <a:off x="304800" y="169333"/>
            <a:ext cx="5486400" cy="1140968"/>
          </a:xfrm>
          <a:prstGeom prst="rect">
            <a:avLst/>
          </a:prstGeom>
        </p:spPr>
        <p:txBody>
          <a:bodyPr>
            <a:normAutofit/>
          </a:bodyPr>
          <a:lstStyle/>
          <a:p>
            <a:r>
              <a:t>Title Text</a:t>
            </a:r>
          </a:p>
        </p:txBody>
      </p:sp>
      <p:sp>
        <p:nvSpPr>
          <p:cNvPr id="311" name="Shape 311"/>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312" name="Shape 312"/>
          <p:cNvSpPr>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666" algn="r"/>
              </a:tabLst>
            </a:lvl1pPr>
            <a:lvl2pPr>
              <a:spcBef>
                <a:spcPts val="0"/>
              </a:spcBef>
              <a:tabLst>
                <a:tab pos="5350666" algn="r"/>
              </a:tabLst>
            </a:lvl2pPr>
            <a:lvl3pPr>
              <a:spcBef>
                <a:spcPts val="0"/>
              </a:spcBef>
              <a:tabLst>
                <a:tab pos="5350666" algn="r"/>
              </a:tabLst>
            </a:lvl3pPr>
            <a:lvl4pPr>
              <a:spcBef>
                <a:spcPts val="0"/>
              </a:spcBef>
              <a:tabLst>
                <a:tab pos="5350666" algn="r"/>
              </a:tabLst>
            </a:lvl4pPr>
            <a:lvl5pPr>
              <a:spcBef>
                <a:spcPts val="0"/>
              </a:spcBef>
              <a:tabLst>
                <a:tab pos="5350666" algn="r"/>
              </a:tabLst>
            </a:lvl5pPr>
          </a:lstStyle>
          <a:p>
            <a:r>
              <a:t>Body Level One</a:t>
            </a:r>
          </a:p>
          <a:p>
            <a:pPr lvl="1"/>
            <a:r>
              <a:t>Body Level Two</a:t>
            </a:r>
          </a:p>
          <a:p>
            <a:pPr lvl="2"/>
            <a:r>
              <a:t>Body Level Three</a:t>
            </a:r>
          </a:p>
          <a:p>
            <a:pPr lvl="3"/>
            <a:r>
              <a:t>Body Level Four</a:t>
            </a:r>
          </a:p>
          <a:p>
            <a:pPr lvl="4"/>
            <a:r>
              <a:t>Body Level Five</a:t>
            </a:r>
          </a:p>
        </p:txBody>
      </p:sp>
      <p:sp>
        <p:nvSpPr>
          <p:cNvPr id="313" name="Shape 313" descr="Text Placeholder 6"/>
          <p:cNvSpPr>
            <a:spLocks noGrp="1"/>
          </p:cNvSpPr>
          <p:nvPr>
            <p:ph type="body" sz="half" idx="13"/>
          </p:nvPr>
        </p:nvSpPr>
        <p:spPr>
          <a:xfrm>
            <a:off x="6400800" y="1498600"/>
            <a:ext cx="5486400" cy="4779264"/>
          </a:xfrm>
          <a:prstGeom prst="rect">
            <a:avLst/>
          </a:prstGeom>
        </p:spPr>
        <p:txBody>
          <a:bodyPr>
            <a:normAutofit/>
          </a:bodyPr>
          <a:lstStyle>
            <a:lvl1pPr>
              <a:tabLst>
                <a:tab pos="5350800" algn="r"/>
              </a:tabLst>
              <a:defRPr/>
            </a:lvl1pPr>
          </a:lstStyle>
          <a:p>
            <a:pPr>
              <a:tabLst>
                <a:tab pos="4013200" algn="r"/>
              </a:tabLst>
            </a:pPr>
            <a:endParaRPr/>
          </a:p>
        </p:txBody>
      </p:sp>
    </p:spTree>
    <p:extLst>
      <p:ext uri="{BB962C8B-B14F-4D97-AF65-F5344CB8AC3E}">
        <p14:creationId xmlns:p14="http://schemas.microsoft.com/office/powerpoint/2010/main" val="3920607146"/>
      </p:ext>
    </p:extLst>
  </p:cSld>
  <p:clrMapOvr>
    <a:masterClrMapping/>
  </p:clrMapOvr>
  <p:transition spd="med"/>
</p:sldLayout>
</file>

<file path=ppt/slideLayouts/slideLayout387.xml><?xml version="1.0" encoding="utf-8"?>
<p:sldLayout xmlns:a="http://schemas.openxmlformats.org/drawingml/2006/main" xmlns:r="http://schemas.openxmlformats.org/officeDocument/2006/relationships" xmlns:p="http://schemas.openxmlformats.org/presentationml/2006/main" type="tx">
  <p:cSld name="1_fact, number">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20" name="Shape 320"/>
          <p:cNvSpPr>
            <a:spLocks noGrp="1"/>
          </p:cNvSpPr>
          <p:nvPr>
            <p:ph type="title"/>
          </p:nvPr>
        </p:nvSpPr>
        <p:spPr>
          <a:xfrm>
            <a:off x="304800" y="237068"/>
            <a:ext cx="5486400" cy="1338411"/>
          </a:xfrm>
          <a:prstGeom prst="rect">
            <a:avLst/>
          </a:prstGeom>
        </p:spPr>
        <p:txBody>
          <a:bodyPr>
            <a:normAutofit/>
          </a:bodyPr>
          <a:lstStyle>
            <a:lvl1pPr>
              <a:defRPr sz="2133"/>
            </a:lvl1pPr>
          </a:lstStyle>
          <a:p>
            <a:r>
              <a:t>Title Text</a:t>
            </a:r>
          </a:p>
        </p:txBody>
      </p:sp>
      <p:sp>
        <p:nvSpPr>
          <p:cNvPr id="321" name="Shape 321"/>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322" name="Shape 322"/>
          <p:cNvSpPr>
            <a:spLocks noGrp="1"/>
          </p:cNvSpPr>
          <p:nvPr>
            <p:ph type="body" sz="half" idx="1"/>
          </p:nvPr>
        </p:nvSpPr>
        <p:spPr>
          <a:xfrm>
            <a:off x="304800" y="1761069"/>
            <a:ext cx="5486400" cy="4145281"/>
          </a:xfrm>
          <a:prstGeom prst="rect">
            <a:avLst/>
          </a:prstGeom>
        </p:spPr>
        <p:txBody>
          <a:bodyPr>
            <a:normAutofit/>
          </a:bodyPr>
          <a:lstStyle>
            <a:lvl1pPr>
              <a:lnSpc>
                <a:spcPct val="90000"/>
              </a:lnSpc>
              <a:spcBef>
                <a:spcPts val="0"/>
              </a:spcBef>
              <a:defRPr sz="12800" b="1"/>
            </a:lvl1pPr>
            <a:lvl2pPr marL="1581983" indent="-1581983">
              <a:lnSpc>
                <a:spcPct val="90000"/>
              </a:lnSpc>
              <a:spcBef>
                <a:spcPts val="0"/>
              </a:spcBef>
              <a:defRPr sz="12800" b="1"/>
            </a:lvl2pPr>
            <a:lvl3pPr marL="1880417" indent="-1581983">
              <a:lnSpc>
                <a:spcPct val="90000"/>
              </a:lnSpc>
              <a:spcBef>
                <a:spcPts val="0"/>
              </a:spcBef>
              <a:defRPr sz="12800" b="1"/>
            </a:lvl3pPr>
            <a:lvl4pPr marL="2148006" indent="-1538436">
              <a:lnSpc>
                <a:spcPct val="90000"/>
              </a:lnSpc>
              <a:spcBef>
                <a:spcPts val="0"/>
              </a:spcBef>
              <a:defRPr sz="12800" b="1"/>
            </a:lvl4pPr>
            <a:lvl5pPr marL="2422257" indent="-1581983">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370021269"/>
      </p:ext>
    </p:extLst>
  </p:cSld>
  <p:clrMapOvr>
    <a:masterClrMapping/>
  </p:clrMapOvr>
  <p:transition spd="med"/>
</p:sldLayout>
</file>

<file path=ppt/slideLayouts/slideLayout388.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29" name="Shape 329"/>
          <p:cNvSpPr>
            <a:spLocks noGrp="1"/>
          </p:cNvSpPr>
          <p:nvPr>
            <p:ph type="title"/>
          </p:nvPr>
        </p:nvSpPr>
        <p:spPr>
          <a:xfrm>
            <a:off x="304800" y="237068"/>
            <a:ext cx="5486400" cy="1338411"/>
          </a:xfrm>
          <a:prstGeom prst="rect">
            <a:avLst/>
          </a:prstGeom>
        </p:spPr>
        <p:txBody>
          <a:bodyPr>
            <a:normAutofit/>
          </a:bodyPr>
          <a:lstStyle>
            <a:lvl1pPr>
              <a:defRPr sz="2133"/>
            </a:lvl1pPr>
          </a:lstStyle>
          <a:p>
            <a:r>
              <a:t>Title Text</a:t>
            </a:r>
          </a:p>
        </p:txBody>
      </p:sp>
      <p:sp>
        <p:nvSpPr>
          <p:cNvPr id="330" name="Shape 330"/>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331" name="Shape 331"/>
          <p:cNvSpPr>
            <a:spLocks noGrp="1"/>
          </p:cNvSpPr>
          <p:nvPr>
            <p:ph type="body" sz="half" idx="1"/>
          </p:nvPr>
        </p:nvSpPr>
        <p:spPr>
          <a:xfrm>
            <a:off x="304800" y="1761069"/>
            <a:ext cx="5486400" cy="4145281"/>
          </a:xfrm>
          <a:prstGeom prst="rect">
            <a:avLst/>
          </a:prstGeom>
        </p:spPr>
        <p:txBody>
          <a:bodyPr>
            <a:normAutofit/>
          </a:bodyPr>
          <a:lstStyle>
            <a:lvl1pPr>
              <a:lnSpc>
                <a:spcPct val="90000"/>
              </a:lnSpc>
              <a:spcBef>
                <a:spcPts val="0"/>
              </a:spcBef>
              <a:defRPr sz="12800" b="1"/>
            </a:lvl1pPr>
            <a:lvl2pPr marL="1581983" indent="-1581983">
              <a:lnSpc>
                <a:spcPct val="90000"/>
              </a:lnSpc>
              <a:spcBef>
                <a:spcPts val="0"/>
              </a:spcBef>
              <a:defRPr sz="12800" b="1"/>
            </a:lvl2pPr>
            <a:lvl3pPr marL="1880417" indent="-1581983">
              <a:lnSpc>
                <a:spcPct val="90000"/>
              </a:lnSpc>
              <a:spcBef>
                <a:spcPts val="0"/>
              </a:spcBef>
              <a:defRPr sz="12800" b="1"/>
            </a:lvl3pPr>
            <a:lvl4pPr marL="2148006" indent="-1538436">
              <a:lnSpc>
                <a:spcPct val="90000"/>
              </a:lnSpc>
              <a:spcBef>
                <a:spcPts val="0"/>
              </a:spcBef>
              <a:defRPr sz="12800" b="1"/>
            </a:lvl4pPr>
            <a:lvl5pPr marL="2422257" indent="-1581983">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
        <p:nvSpPr>
          <p:cNvPr id="332" name="Shape 332" descr="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1207923621"/>
      </p:ext>
    </p:extLst>
  </p:cSld>
  <p:clrMapOvr>
    <a:masterClrMapping/>
  </p:clrMapOvr>
  <p:transition spd="med"/>
</p:sldLayout>
</file>

<file path=ppt/slideLayouts/slideLayout389.xml><?xml version="1.0" encoding="utf-8"?>
<p:sldLayout xmlns:a="http://schemas.openxmlformats.org/drawingml/2006/main" xmlns:r="http://schemas.openxmlformats.org/officeDocument/2006/relationships" xmlns:p="http://schemas.openxmlformats.org/presentationml/2006/main" type="tx">
  <p:cSld name="1_big text">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39" name="Shape 339"/>
          <p:cNvSpPr>
            <a:spLocks noGrp="1"/>
          </p:cNvSpPr>
          <p:nvPr>
            <p:ph type="title"/>
          </p:nvPr>
        </p:nvSpPr>
        <p:spPr>
          <a:xfrm>
            <a:off x="304800" y="67735"/>
            <a:ext cx="11582400" cy="5964767"/>
          </a:xfrm>
          <a:prstGeom prst="rect">
            <a:avLst/>
          </a:prstGeom>
        </p:spPr>
        <p:txBody>
          <a:bodyPr>
            <a:normAutofit/>
          </a:bodyPr>
          <a:lstStyle>
            <a:lvl1pPr>
              <a:lnSpc>
                <a:spcPct val="80000"/>
              </a:lnSpc>
              <a:defRPr sz="12800" b="1"/>
            </a:lvl1pPr>
          </a:lstStyle>
          <a:p>
            <a:r>
              <a:t>Title Text</a:t>
            </a:r>
          </a:p>
        </p:txBody>
      </p:sp>
      <p:sp>
        <p:nvSpPr>
          <p:cNvPr id="340" name="Shape 340"/>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0356449"/>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lstStyle>
            <a:lvl1pPr algn="l">
              <a:defRPr sz="2400" b="1" cap="all"/>
            </a:lvl1pPr>
          </a:lstStyle>
          <a:p>
            <a:r>
              <a:rPr lang="en-US" dirty="0"/>
              <a:t>Click to edit Master title style</a:t>
            </a:r>
          </a:p>
        </p:txBody>
      </p:sp>
      <p:sp>
        <p:nvSpPr>
          <p:cNvPr id="3" name="Text Placeholder 2"/>
          <p:cNvSpPr>
            <a:spLocks noGrp="1"/>
          </p:cNvSpPr>
          <p:nvPr>
            <p:ph type="body" idx="1" hasCustomPrompt="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1300369328"/>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x">
  <p:cSld name="1_quot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47" name="Shape 347"/>
          <p:cNvSpPr>
            <a:spLocks noGrp="1"/>
          </p:cNvSpPr>
          <p:nvPr>
            <p:ph type="title"/>
          </p:nvPr>
        </p:nvSpPr>
        <p:spPr>
          <a:xfrm>
            <a:off x="304802" y="169335"/>
            <a:ext cx="6916617" cy="6027741"/>
          </a:xfrm>
          <a:prstGeom prst="rect">
            <a:avLst/>
          </a:prstGeom>
        </p:spPr>
        <p:txBody>
          <a:bodyPr>
            <a:normAutofit/>
          </a:bodyPr>
          <a:lstStyle>
            <a:lvl1pPr marL="156625" indent="-156625"/>
          </a:lstStyle>
          <a:p>
            <a:r>
              <a:t>Title Text</a:t>
            </a:r>
          </a:p>
        </p:txBody>
      </p:sp>
      <p:sp>
        <p:nvSpPr>
          <p:cNvPr id="348" name="Shape 348"/>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99640434"/>
      </p:ext>
    </p:extLst>
  </p:cSld>
  <p:clrMapOvr>
    <a:masterClrMapping/>
  </p:clrMapOvr>
  <p:transition spd="med"/>
</p:sldLayout>
</file>

<file path=ppt/slideLayouts/slideLayout391.xml><?xml version="1.0" encoding="utf-8"?>
<p:sldLayout xmlns:a="http://schemas.openxmlformats.org/drawingml/2006/main" xmlns:r="http://schemas.openxmlformats.org/officeDocument/2006/relationships" xmlns:p="http://schemas.openxmlformats.org/presentationml/2006/main" type="tx">
  <p:cSld name="1_section, title, text">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55" name="Shape 355"/>
          <p:cNvSpPr>
            <a:spLocks noGrp="1"/>
          </p:cNvSpPr>
          <p:nvPr>
            <p:ph type="title"/>
          </p:nvPr>
        </p:nvSpPr>
        <p:spPr>
          <a:xfrm>
            <a:off x="304800" y="457202"/>
            <a:ext cx="5486400" cy="5770735"/>
          </a:xfrm>
          <a:prstGeom prst="rect">
            <a:avLst/>
          </a:prstGeom>
        </p:spPr>
        <p:txBody>
          <a:bodyPr>
            <a:normAutofit/>
          </a:bodyPr>
          <a:lstStyle/>
          <a:p>
            <a:r>
              <a:t>Title Text</a:t>
            </a:r>
          </a:p>
        </p:txBody>
      </p:sp>
      <p:sp>
        <p:nvSpPr>
          <p:cNvPr id="356" name="Shape 356"/>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357" name="Shape 357"/>
          <p:cNvSpPr>
            <a:spLocks noGrp="1"/>
          </p:cNvSpPr>
          <p:nvPr>
            <p:ph type="body" sz="half" idx="1"/>
          </p:nvPr>
        </p:nvSpPr>
        <p:spPr>
          <a:xfrm>
            <a:off x="6400800" y="658370"/>
            <a:ext cx="5486400" cy="559964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58" name="Shape 358" descr="Text Placeholder 11"/>
          <p:cNvSpPr>
            <a:spLocks noGrp="1"/>
          </p:cNvSpPr>
          <p:nvPr>
            <p:ph type="body" sz="quarter" idx="13"/>
          </p:nvPr>
        </p:nvSpPr>
        <p:spPr>
          <a:xfrm>
            <a:off x="304800" y="267418"/>
            <a:ext cx="5486400" cy="400052"/>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174095268"/>
      </p:ext>
    </p:extLst>
  </p:cSld>
  <p:clrMapOvr>
    <a:masterClrMapping/>
  </p:clrMapOvr>
  <p:transition spd="med"/>
</p:sldLayout>
</file>

<file path=ppt/slideLayouts/slideLayout392.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65" name="Shape 365"/>
          <p:cNvSpPr>
            <a:spLocks noGrp="1"/>
          </p:cNvSpPr>
          <p:nvPr>
            <p:ph type="title"/>
          </p:nvPr>
        </p:nvSpPr>
        <p:spPr>
          <a:xfrm>
            <a:off x="304800" y="169336"/>
            <a:ext cx="5486400" cy="1279145"/>
          </a:xfrm>
          <a:prstGeom prst="rect">
            <a:avLst/>
          </a:prstGeom>
        </p:spPr>
        <p:txBody>
          <a:bodyPr>
            <a:normAutofit/>
          </a:bodyPr>
          <a:lstStyle/>
          <a:p>
            <a:r>
              <a:t>Title Text</a:t>
            </a:r>
          </a:p>
        </p:txBody>
      </p:sp>
      <p:sp>
        <p:nvSpPr>
          <p:cNvPr id="366" name="Shape 366"/>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367" name="Shape 367"/>
          <p:cNvSpPr>
            <a:spLocks noGrp="1"/>
          </p:cNvSpPr>
          <p:nvPr>
            <p:ph type="body" sz="half" idx="1"/>
          </p:nvPr>
        </p:nvSpPr>
        <p:spPr>
          <a:xfrm>
            <a:off x="304800" y="1507067"/>
            <a:ext cx="5486400" cy="4781128"/>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368" name="Shape 368" descr="Text Placeholder 9"/>
          <p:cNvSpPr>
            <a:spLocks noGrp="1"/>
          </p:cNvSpPr>
          <p:nvPr>
            <p:ph type="body" sz="half" idx="13"/>
          </p:nvPr>
        </p:nvSpPr>
        <p:spPr>
          <a:xfrm>
            <a:off x="6400800" y="1499617"/>
            <a:ext cx="5486400" cy="4781129"/>
          </a:xfrm>
          <a:prstGeom prst="rect">
            <a:avLst/>
          </a:prstGeom>
        </p:spPr>
        <p:txBody>
          <a:bodyPr>
            <a:normAutofit/>
          </a:bodyPr>
          <a:lstStyle>
            <a:lvl1pPr>
              <a:spcBef>
                <a:spcPts val="0"/>
              </a:spcBef>
              <a:defRPr/>
            </a:lvl1pPr>
          </a:lstStyle>
          <a:p>
            <a:pPr>
              <a:spcBef>
                <a:spcPts val="0"/>
              </a:spcBef>
            </a:pPr>
            <a:endParaRPr/>
          </a:p>
        </p:txBody>
      </p:sp>
    </p:spTree>
    <p:extLst>
      <p:ext uri="{BB962C8B-B14F-4D97-AF65-F5344CB8AC3E}">
        <p14:creationId xmlns:p14="http://schemas.microsoft.com/office/powerpoint/2010/main" val="2309146696"/>
      </p:ext>
    </p:extLst>
  </p:cSld>
  <p:clrMapOvr>
    <a:masterClrMapping/>
  </p:clrMapOvr>
  <p:transition spd="med"/>
</p:sldLayout>
</file>

<file path=ppt/slideLayouts/slideLayout393.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75" name="Shape 375"/>
          <p:cNvSpPr>
            <a:spLocks noGrp="1"/>
          </p:cNvSpPr>
          <p:nvPr>
            <p:ph type="title"/>
          </p:nvPr>
        </p:nvSpPr>
        <p:spPr>
          <a:xfrm>
            <a:off x="304800" y="457202"/>
            <a:ext cx="8534400" cy="853441"/>
          </a:xfrm>
          <a:prstGeom prst="rect">
            <a:avLst/>
          </a:prstGeom>
        </p:spPr>
        <p:txBody>
          <a:bodyPr>
            <a:normAutofit/>
          </a:bodyPr>
          <a:lstStyle/>
          <a:p>
            <a:r>
              <a:t>Title Text</a:t>
            </a:r>
          </a:p>
        </p:txBody>
      </p:sp>
      <p:sp>
        <p:nvSpPr>
          <p:cNvPr id="376" name="Shape 376"/>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377" name="Shape 377"/>
          <p:cNvSpPr>
            <a:spLocks noGrp="1"/>
          </p:cNvSpPr>
          <p:nvPr>
            <p:ph type="body" sz="half" idx="1"/>
          </p:nvPr>
        </p:nvSpPr>
        <p:spPr>
          <a:xfrm>
            <a:off x="6400800" y="1457960"/>
            <a:ext cx="5486400" cy="4786211"/>
          </a:xfrm>
          <a:prstGeom prst="rect">
            <a:avLst/>
          </a:prstGeom>
        </p:spPr>
        <p:txBody>
          <a:bodyPr>
            <a:normAutofit/>
          </a:bodyPr>
          <a:lstStyle>
            <a:lvl1pPr>
              <a:defRPr sz="2133"/>
            </a:lvl1pPr>
            <a:lvl2pPr marL="263663" indent="-263663">
              <a:defRPr sz="2133"/>
            </a:lvl2pPr>
            <a:lvl3pPr marL="562097" indent="-263663">
              <a:defRPr sz="2133"/>
            </a:lvl3pPr>
            <a:lvl4pPr marL="865976" indent="-256406">
              <a:defRPr sz="2133"/>
            </a:lvl4pPr>
            <a:lvl5pPr marL="1103936" indent="-263663">
              <a:defRPr sz="2133"/>
            </a:lvl5pPr>
          </a:lstStyle>
          <a:p>
            <a:r>
              <a:t>Body Level One</a:t>
            </a:r>
          </a:p>
          <a:p>
            <a:pPr lvl="1"/>
            <a:r>
              <a:t>Body Level Two</a:t>
            </a:r>
          </a:p>
          <a:p>
            <a:pPr lvl="2"/>
            <a:r>
              <a:t>Body Level Three</a:t>
            </a:r>
          </a:p>
          <a:p>
            <a:pPr lvl="3"/>
            <a:r>
              <a:t>Body Level Four</a:t>
            </a:r>
          </a:p>
          <a:p>
            <a:pPr lvl="4"/>
            <a:r>
              <a:t>Body Level Five</a:t>
            </a:r>
          </a:p>
        </p:txBody>
      </p:sp>
      <p:sp>
        <p:nvSpPr>
          <p:cNvPr id="378" name="Shape 378"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379" name="Shape 379" descr="Text Placeholder 6"/>
          <p:cNvSpPr>
            <a:spLocks noGrp="1"/>
          </p:cNvSpPr>
          <p:nvPr>
            <p:ph type="body" sz="half" idx="14"/>
          </p:nvPr>
        </p:nvSpPr>
        <p:spPr>
          <a:xfrm>
            <a:off x="304800" y="1457959"/>
            <a:ext cx="5486400" cy="4786208"/>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42477528"/>
      </p:ext>
    </p:extLst>
  </p:cSld>
  <p:clrMapOvr>
    <a:masterClrMapping/>
  </p:clrMapOvr>
  <p:transition spd="med"/>
</p:sldLayout>
</file>

<file path=ppt/slideLayouts/slideLayout394.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86" name="Shape 386"/>
          <p:cNvSpPr>
            <a:spLocks noGrp="1"/>
          </p:cNvSpPr>
          <p:nvPr>
            <p:ph type="title"/>
          </p:nvPr>
        </p:nvSpPr>
        <p:spPr>
          <a:xfrm>
            <a:off x="304800" y="169336"/>
            <a:ext cx="5486400" cy="669545"/>
          </a:xfrm>
          <a:prstGeom prst="rect">
            <a:avLst/>
          </a:prstGeom>
        </p:spPr>
        <p:txBody>
          <a:bodyPr>
            <a:normAutofit/>
          </a:bodyPr>
          <a:lstStyle/>
          <a:p>
            <a:r>
              <a:t>Title Text</a:t>
            </a:r>
          </a:p>
        </p:txBody>
      </p:sp>
      <p:sp>
        <p:nvSpPr>
          <p:cNvPr id="387" name="Shape 387"/>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388" name="Shape 388"/>
          <p:cNvSpPr>
            <a:spLocks noGrp="1"/>
          </p:cNvSpPr>
          <p:nvPr>
            <p:ph type="body" sz="half" idx="1"/>
          </p:nvPr>
        </p:nvSpPr>
        <p:spPr>
          <a:xfrm>
            <a:off x="304800" y="1303868"/>
            <a:ext cx="5486400" cy="4916811"/>
          </a:xfrm>
          <a:prstGeom prst="rect">
            <a:avLst/>
          </a:prstGeom>
        </p:spPr>
        <p:txBody>
          <a:bodyPr>
            <a:normAutofit/>
          </a:bodyPr>
          <a:lstStyle>
            <a:lvl1pPr>
              <a:defRPr sz="3200"/>
            </a:lvl1pPr>
            <a:lvl2pPr marL="395495" indent="-395495">
              <a:defRPr sz="3200"/>
            </a:lvl2pPr>
            <a:lvl3pPr marL="693929" indent="-395495">
              <a:defRPr sz="3200"/>
            </a:lvl3pPr>
            <a:lvl4pPr marL="994178" indent="-384609">
              <a:defRPr sz="3200"/>
            </a:lvl4pPr>
            <a:lvl5pPr marL="1235769" indent="-395495">
              <a:defRPr sz="32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374722091"/>
      </p:ext>
    </p:extLst>
  </p:cSld>
  <p:clrMapOvr>
    <a:masterClrMapping/>
  </p:clrMapOvr>
  <p:transition spd="med"/>
</p:sldLayout>
</file>

<file path=ppt/slideLayouts/slideLayout395.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95" name="Shape 395"/>
          <p:cNvSpPr>
            <a:spLocks noGrp="1"/>
          </p:cNvSpPr>
          <p:nvPr>
            <p:ph type="title"/>
          </p:nvPr>
        </p:nvSpPr>
        <p:spPr>
          <a:xfrm>
            <a:off x="304800" y="457202"/>
            <a:ext cx="8534400" cy="853441"/>
          </a:xfrm>
          <a:prstGeom prst="rect">
            <a:avLst/>
          </a:prstGeom>
        </p:spPr>
        <p:txBody>
          <a:bodyPr>
            <a:normAutofit/>
          </a:bodyPr>
          <a:lstStyle/>
          <a:p>
            <a:r>
              <a:t>Title Text</a:t>
            </a:r>
          </a:p>
        </p:txBody>
      </p:sp>
      <p:sp>
        <p:nvSpPr>
          <p:cNvPr id="396" name="Shape 396"/>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397" name="Shape 397"/>
          <p:cNvSpPr>
            <a:spLocks noGrp="1"/>
          </p:cNvSpPr>
          <p:nvPr>
            <p:ph type="body" sz="quarter" idx="1"/>
          </p:nvPr>
        </p:nvSpPr>
        <p:spPr>
          <a:xfrm>
            <a:off x="6400800" y="1457961"/>
            <a:ext cx="2438400" cy="4786207"/>
          </a:xfrm>
          <a:prstGeom prst="rect">
            <a:avLst/>
          </a:prstGeom>
        </p:spPr>
        <p:txBody>
          <a:bodyPr>
            <a:normAutofit/>
          </a:bodyPr>
          <a:lstStyle>
            <a:lvl1pPr>
              <a:defRPr sz="2133"/>
            </a:lvl1pPr>
            <a:lvl2pPr marL="0" indent="0">
              <a:buSzTx/>
              <a:buNone/>
              <a:defRPr sz="2133"/>
            </a:lvl2pPr>
            <a:lvl3pPr marL="634005"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398" name="Shape 398"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399" name="Shape 399" descr="Text Placeholder 6"/>
          <p:cNvSpPr>
            <a:spLocks noGrp="1"/>
          </p:cNvSpPr>
          <p:nvPr>
            <p:ph type="body" sz="quarter" idx="14"/>
          </p:nvPr>
        </p:nvSpPr>
        <p:spPr>
          <a:xfrm>
            <a:off x="304800" y="1457961"/>
            <a:ext cx="2438400" cy="4786207"/>
          </a:xfrm>
          <a:prstGeom prst="rect">
            <a:avLst/>
          </a:prstGeom>
        </p:spPr>
        <p:txBody>
          <a:bodyPr>
            <a:normAutofit/>
          </a:bodyPr>
          <a:lstStyle/>
          <a:p>
            <a:pPr>
              <a:defRPr sz="1600"/>
            </a:pPr>
            <a:endParaRPr/>
          </a:p>
        </p:txBody>
      </p:sp>
      <p:sp>
        <p:nvSpPr>
          <p:cNvPr id="400" name="Shape 400" descr="Text Placeholder 7"/>
          <p:cNvSpPr>
            <a:spLocks noGrp="1"/>
          </p:cNvSpPr>
          <p:nvPr>
            <p:ph type="body" sz="quarter" idx="15"/>
          </p:nvPr>
        </p:nvSpPr>
        <p:spPr>
          <a:xfrm>
            <a:off x="3352800" y="1457961"/>
            <a:ext cx="2438400" cy="4786207"/>
          </a:xfrm>
          <a:prstGeom prst="rect">
            <a:avLst/>
          </a:prstGeom>
        </p:spPr>
        <p:txBody>
          <a:bodyPr>
            <a:normAutofit/>
          </a:bodyPr>
          <a:lstStyle/>
          <a:p>
            <a:pPr>
              <a:defRPr sz="1600"/>
            </a:pPr>
            <a:endParaRPr/>
          </a:p>
        </p:txBody>
      </p:sp>
      <p:sp>
        <p:nvSpPr>
          <p:cNvPr id="401" name="Shape 401" descr="Text Placeholder 9"/>
          <p:cNvSpPr>
            <a:spLocks noGrp="1"/>
          </p:cNvSpPr>
          <p:nvPr>
            <p:ph type="body" sz="quarter" idx="16"/>
          </p:nvPr>
        </p:nvSpPr>
        <p:spPr>
          <a:xfrm>
            <a:off x="9448800" y="1457961"/>
            <a:ext cx="2438400" cy="478620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270461861"/>
      </p:ext>
    </p:extLst>
  </p:cSld>
  <p:clrMapOvr>
    <a:masterClrMapping/>
  </p:clrMapOvr>
  <p:transition spd="med"/>
</p:sldLayout>
</file>

<file path=ppt/slideLayouts/slideLayout396.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08" name="Shape 408" descr="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409" name="Shape 409"/>
          <p:cNvSpPr>
            <a:spLocks noGrp="1"/>
          </p:cNvSpPr>
          <p:nvPr>
            <p:ph type="title"/>
          </p:nvPr>
        </p:nvSpPr>
        <p:spPr>
          <a:xfrm>
            <a:off x="304800" y="457202"/>
            <a:ext cx="5486400" cy="853441"/>
          </a:xfrm>
          <a:prstGeom prst="rect">
            <a:avLst/>
          </a:prstGeom>
        </p:spPr>
        <p:txBody>
          <a:bodyPr>
            <a:normAutofit/>
          </a:bodyPr>
          <a:lstStyle/>
          <a:p>
            <a:r>
              <a:t>Title Text</a:t>
            </a:r>
          </a:p>
        </p:txBody>
      </p:sp>
      <p:sp>
        <p:nvSpPr>
          <p:cNvPr id="410" name="Shape 410"/>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411" name="Shape 411"/>
          <p:cNvSpPr>
            <a:spLocks noGrp="1"/>
          </p:cNvSpPr>
          <p:nvPr>
            <p:ph type="body" sz="quarter" idx="1"/>
          </p:nvPr>
        </p:nvSpPr>
        <p:spPr>
          <a:xfrm>
            <a:off x="304800" y="268226"/>
            <a:ext cx="5486400" cy="400049"/>
          </a:xfrm>
          <a:prstGeom prst="rect">
            <a:avLst/>
          </a:prstGeom>
        </p:spPr>
        <p:txBody>
          <a:bodyPr>
            <a:normAutofit/>
          </a:bodyPr>
          <a:lstStyle>
            <a:lvl1pPr>
              <a:defRPr sz="1467"/>
            </a:lvl1pPr>
            <a:lvl2pPr marL="181269" indent="-181269">
              <a:defRPr sz="1467"/>
            </a:lvl2pPr>
            <a:lvl3pPr marL="479703" indent="-181269">
              <a:defRPr sz="1467"/>
            </a:lvl3pPr>
            <a:lvl4pPr marL="785848" indent="-176280">
              <a:defRPr sz="1467"/>
            </a:lvl4pPr>
            <a:lvl5pPr marL="1021542" indent="-181269">
              <a:defRPr sz="1467"/>
            </a:lvl5pPr>
          </a:lstStyle>
          <a:p>
            <a:r>
              <a:t>Body Level One</a:t>
            </a:r>
          </a:p>
          <a:p>
            <a:pPr lvl="1"/>
            <a:r>
              <a:t>Body Level Two</a:t>
            </a:r>
          </a:p>
          <a:p>
            <a:pPr lvl="2"/>
            <a:r>
              <a:t>Body Level Three</a:t>
            </a:r>
          </a:p>
          <a:p>
            <a:pPr lvl="3"/>
            <a:r>
              <a:t>Body Level Four</a:t>
            </a:r>
          </a:p>
          <a:p>
            <a:pPr lvl="4"/>
            <a:r>
              <a:t>Body Level Five</a:t>
            </a:r>
          </a:p>
        </p:txBody>
      </p:sp>
      <p:sp>
        <p:nvSpPr>
          <p:cNvPr id="412" name="Shape 412" descr="Text Placeholder 6"/>
          <p:cNvSpPr>
            <a:spLocks noGrp="1"/>
          </p:cNvSpPr>
          <p:nvPr>
            <p:ph type="body" sz="half" idx="14"/>
          </p:nvPr>
        </p:nvSpPr>
        <p:spPr>
          <a:xfrm>
            <a:off x="304800" y="1463040"/>
            <a:ext cx="5486400" cy="4781128"/>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344056056"/>
      </p:ext>
    </p:extLst>
  </p:cSld>
  <p:clrMapOvr>
    <a:masterClrMapping/>
  </p:clrMapOvr>
  <p:transition spd="med"/>
</p:sldLayout>
</file>

<file path=ppt/slideLayouts/slideLayout397.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19" name="Shape 419" descr="Picture Placeholder 8"/>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420" name="Shape 420"/>
          <p:cNvSpPr>
            <a:spLocks noGrp="1"/>
          </p:cNvSpPr>
          <p:nvPr>
            <p:ph type="title"/>
          </p:nvPr>
        </p:nvSpPr>
        <p:spPr>
          <a:xfrm>
            <a:off x="304800" y="169336"/>
            <a:ext cx="5486400" cy="853441"/>
          </a:xfrm>
          <a:prstGeom prst="rect">
            <a:avLst/>
          </a:prstGeom>
        </p:spPr>
        <p:txBody>
          <a:bodyPr>
            <a:normAutofit/>
          </a:bodyPr>
          <a:lstStyle/>
          <a:p>
            <a:r>
              <a:t>Title Text</a:t>
            </a:r>
          </a:p>
        </p:txBody>
      </p:sp>
      <p:sp>
        <p:nvSpPr>
          <p:cNvPr id="421" name="Shape 421"/>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422" name="Shape 422"/>
          <p:cNvSpPr>
            <a:spLocks noGrp="1"/>
          </p:cNvSpPr>
          <p:nvPr>
            <p:ph type="body" sz="quarter" idx="1"/>
          </p:nvPr>
        </p:nvSpPr>
        <p:spPr>
          <a:xfrm>
            <a:off x="304800" y="1463039"/>
            <a:ext cx="2438400" cy="4781129"/>
          </a:xfrm>
          <a:prstGeom prst="rect">
            <a:avLst/>
          </a:prstGeom>
        </p:spPr>
        <p:txBody>
          <a:bodyPr>
            <a:normAutofit/>
          </a:bodyPr>
          <a:lstStyle>
            <a:lvl1pPr>
              <a:defRPr sz="2133"/>
            </a:lvl1pPr>
            <a:lvl2pPr marL="0" indent="0">
              <a:buSzTx/>
              <a:buNone/>
              <a:defRPr sz="2133"/>
            </a:lvl2pPr>
            <a:lvl3pPr marL="634005"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423" name="Shape 423" descr="Text Placeholder 7"/>
          <p:cNvSpPr>
            <a:spLocks noGrp="1"/>
          </p:cNvSpPr>
          <p:nvPr>
            <p:ph type="body" sz="quarter" idx="14"/>
          </p:nvPr>
        </p:nvSpPr>
        <p:spPr>
          <a:xfrm>
            <a:off x="3352800" y="1463039"/>
            <a:ext cx="2438400" cy="4781129"/>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258713071"/>
      </p:ext>
    </p:extLst>
  </p:cSld>
  <p:clrMapOvr>
    <a:masterClrMapping/>
  </p:clrMapOvr>
  <p:transition spd="med"/>
</p:sldLayout>
</file>

<file path=ppt/slideLayouts/slideLayout398.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30" name="Shape 430"/>
          <p:cNvSpPr>
            <a:spLocks noGrp="1"/>
          </p:cNvSpPr>
          <p:nvPr>
            <p:ph type="title"/>
          </p:nvPr>
        </p:nvSpPr>
        <p:spPr>
          <a:xfrm>
            <a:off x="304800" y="1303867"/>
            <a:ext cx="5486400" cy="4754880"/>
          </a:xfrm>
          <a:prstGeom prst="rect">
            <a:avLst/>
          </a:prstGeom>
        </p:spPr>
        <p:txBody>
          <a:bodyPr>
            <a:normAutofit/>
          </a:bodyPr>
          <a:lstStyle/>
          <a:p>
            <a:r>
              <a:t>Title Text</a:t>
            </a:r>
          </a:p>
        </p:txBody>
      </p:sp>
      <p:sp>
        <p:nvSpPr>
          <p:cNvPr id="431" name="Shape 431"/>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432" name="Shape 432"/>
          <p:cNvSpPr>
            <a:spLocks noGrp="1"/>
          </p:cNvSpPr>
          <p:nvPr>
            <p:ph type="body" sz="quarter" idx="1"/>
          </p:nvPr>
        </p:nvSpPr>
        <p:spPr>
          <a:xfrm>
            <a:off x="6400800" y="1463041"/>
            <a:ext cx="2438400" cy="4668595"/>
          </a:xfrm>
          <a:prstGeom prst="rect">
            <a:avLst/>
          </a:prstGeom>
        </p:spPr>
        <p:txBody>
          <a:bodyPr>
            <a:normAutofit/>
          </a:bodyPr>
          <a:lstStyle>
            <a:lvl1pPr>
              <a:defRPr sz="2133"/>
            </a:lvl1pPr>
            <a:lvl2pPr marL="0" indent="0">
              <a:buSzTx/>
              <a:buNone/>
              <a:defRPr sz="2133"/>
            </a:lvl2pPr>
            <a:lvl3pPr marL="634005"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433" name="Shape 433"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434" name="Shape 434" descr="Text Placeholder 9"/>
          <p:cNvSpPr>
            <a:spLocks noGrp="1"/>
          </p:cNvSpPr>
          <p:nvPr>
            <p:ph type="body" sz="quarter" idx="14"/>
          </p:nvPr>
        </p:nvSpPr>
        <p:spPr>
          <a:xfrm>
            <a:off x="9448800" y="1463039"/>
            <a:ext cx="2438400" cy="466859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933457604"/>
      </p:ext>
    </p:extLst>
  </p:cSld>
  <p:clrMapOvr>
    <a:masterClrMapping/>
  </p:clrMapOvr>
  <p:transition spd="med"/>
</p:sldLayout>
</file>

<file path=ppt/slideLayouts/slideLayout399.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41" name="Shape 441" descr="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defTabSz="914354" hangingPunct="0">
              <a:defRPr sz="120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442" name="Shape 442"/>
          <p:cNvSpPr>
            <a:spLocks noGrp="1"/>
          </p:cNvSpPr>
          <p:nvPr>
            <p:ph type="title"/>
          </p:nvPr>
        </p:nvSpPr>
        <p:spPr>
          <a:xfrm>
            <a:off x="304800" y="1303867"/>
            <a:ext cx="5486400" cy="4754880"/>
          </a:xfrm>
          <a:prstGeom prst="rect">
            <a:avLst/>
          </a:prstGeom>
        </p:spPr>
        <p:txBody>
          <a:bodyPr>
            <a:normAutofit/>
          </a:bodyPr>
          <a:lstStyle/>
          <a:p>
            <a:r>
              <a:t>Title Text</a:t>
            </a:r>
          </a:p>
        </p:txBody>
      </p:sp>
      <p:sp>
        <p:nvSpPr>
          <p:cNvPr id="443" name="Shape 443"/>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444" name="Shape 444"/>
          <p:cNvSpPr>
            <a:spLocks noGrp="1"/>
          </p:cNvSpPr>
          <p:nvPr>
            <p:ph type="body" sz="half" idx="1"/>
          </p:nvPr>
        </p:nvSpPr>
        <p:spPr>
          <a:xfrm>
            <a:off x="6400800" y="1499615"/>
            <a:ext cx="5486400" cy="4668596"/>
          </a:xfrm>
          <a:prstGeom prst="rect">
            <a:avLst/>
          </a:prstGeom>
        </p:spPr>
        <p:txBody>
          <a:bodyPr>
            <a:normAutofit/>
          </a:bodyPr>
          <a:lstStyle>
            <a:lvl2pPr marL="0" indent="0">
              <a:buSzTx/>
              <a:buNone/>
            </a:lvl2pPr>
            <a:lvl3pPr marL="592060" indent="-293626"/>
            <a:lvl4pPr marL="895112" indent="-285544"/>
            <a:lvl5pPr marL="1133900" indent="-293626"/>
          </a:lstStyle>
          <a:p>
            <a:r>
              <a:t>Body Level One</a:t>
            </a:r>
          </a:p>
          <a:p>
            <a:pPr lvl="1"/>
            <a:r>
              <a:t>Body Level Two</a:t>
            </a:r>
          </a:p>
          <a:p>
            <a:pPr lvl="2"/>
            <a:r>
              <a:t>Body Level Three</a:t>
            </a:r>
          </a:p>
          <a:p>
            <a:pPr lvl="3"/>
            <a:r>
              <a:t>Body Level Four</a:t>
            </a:r>
          </a:p>
          <a:p>
            <a:pPr lvl="4"/>
            <a:r>
              <a:t>Body Level Five</a:t>
            </a:r>
          </a:p>
        </p:txBody>
      </p:sp>
      <p:sp>
        <p:nvSpPr>
          <p:cNvPr id="445" name="Shape 445"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38549858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0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385030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3484" y="593725"/>
            <a:ext cx="11394016" cy="501650"/>
          </a:xfrm>
          <a:prstGeom prst="rect">
            <a:avLst/>
          </a:prstGeom>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355601" y="1873250"/>
            <a:ext cx="5592233" cy="4495800"/>
          </a:xfrm>
          <a:prstGeom prst="rect">
            <a:avLst/>
          </a:prstGeo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6151034" y="1873250"/>
            <a:ext cx="5594351" cy="4495800"/>
          </a:xfrm>
          <a:prstGeom prst="rect">
            <a:avLst/>
          </a:prstGeo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8204406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x">
  <p:cSld name="1_title, imag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52" name="Shape 452" descr="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453" name="Shape 453"/>
          <p:cNvSpPr>
            <a:spLocks noGrp="1"/>
          </p:cNvSpPr>
          <p:nvPr>
            <p:ph type="title"/>
          </p:nvPr>
        </p:nvSpPr>
        <p:spPr>
          <a:xfrm>
            <a:off x="304800" y="169335"/>
            <a:ext cx="5486400" cy="5870533"/>
          </a:xfrm>
          <a:prstGeom prst="rect">
            <a:avLst/>
          </a:prstGeom>
        </p:spPr>
        <p:txBody>
          <a:bodyPr>
            <a:normAutofit/>
          </a:bodyPr>
          <a:lstStyle/>
          <a:p>
            <a:r>
              <a:t>Title Text</a:t>
            </a:r>
          </a:p>
        </p:txBody>
      </p:sp>
      <p:sp>
        <p:nvSpPr>
          <p:cNvPr id="454" name="Shape 454"/>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05373245"/>
      </p:ext>
    </p:extLst>
  </p:cSld>
  <p:clrMapOvr>
    <a:masterClrMapping/>
  </p:clrMapOvr>
  <p:transition spd="med"/>
</p:sldLayout>
</file>

<file path=ppt/slideLayouts/slideLayout401.xml><?xml version="1.0" encoding="utf-8"?>
<p:sldLayout xmlns:a="http://schemas.openxmlformats.org/drawingml/2006/main" xmlns:r="http://schemas.openxmlformats.org/officeDocument/2006/relationships" xmlns:p="http://schemas.openxmlformats.org/presentationml/2006/main" type="tx">
  <p:cSld name="1_title, half-blank area">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61" name="Shape 461"/>
          <p:cNvSpPr>
            <a:spLocks noGrp="1"/>
          </p:cNvSpPr>
          <p:nvPr>
            <p:ph type="title"/>
          </p:nvPr>
        </p:nvSpPr>
        <p:spPr>
          <a:xfrm>
            <a:off x="304800" y="169335"/>
            <a:ext cx="5486400" cy="5870533"/>
          </a:xfrm>
          <a:prstGeom prst="rect">
            <a:avLst/>
          </a:prstGeom>
        </p:spPr>
        <p:txBody>
          <a:bodyPr>
            <a:normAutofit/>
          </a:bodyPr>
          <a:lstStyle/>
          <a:p>
            <a:r>
              <a:t>Title Text</a:t>
            </a:r>
          </a:p>
        </p:txBody>
      </p:sp>
      <p:sp>
        <p:nvSpPr>
          <p:cNvPr id="462" name="Shape 462"/>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61324725"/>
      </p:ext>
    </p:extLst>
  </p:cSld>
  <p:clrMapOvr>
    <a:masterClrMapping/>
  </p:clrMapOvr>
  <p:transition spd="med"/>
</p:sldLayout>
</file>

<file path=ppt/slideLayouts/slideLayout402.xml><?xml version="1.0" encoding="utf-8"?>
<p:sldLayout xmlns:a="http://schemas.openxmlformats.org/drawingml/2006/main" xmlns:r="http://schemas.openxmlformats.org/officeDocument/2006/relationships" xmlns:p="http://schemas.openxmlformats.org/presentationml/2006/main" type="tx">
  <p:cSld name="1_title, blank">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69" name="Shape 469"/>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470" name="Shape 470"/>
          <p:cNvSpPr>
            <a:spLocks noGrp="1"/>
          </p:cNvSpPr>
          <p:nvPr>
            <p:ph type="title"/>
          </p:nvPr>
        </p:nvSpPr>
        <p:spPr>
          <a:xfrm>
            <a:off x="304800" y="186267"/>
            <a:ext cx="5486400" cy="508000"/>
          </a:xfrm>
          <a:prstGeom prst="rect">
            <a:avLst/>
          </a:prstGeom>
        </p:spPr>
        <p:txBody>
          <a:bodyPr>
            <a:normAutofit/>
          </a:bodyPr>
          <a:lstStyle/>
          <a:p>
            <a:r>
              <a:t>Title Text</a:t>
            </a:r>
          </a:p>
        </p:txBody>
      </p:sp>
    </p:spTree>
    <p:extLst>
      <p:ext uri="{BB962C8B-B14F-4D97-AF65-F5344CB8AC3E}">
        <p14:creationId xmlns:p14="http://schemas.microsoft.com/office/powerpoint/2010/main" val="1352493151"/>
      </p:ext>
    </p:extLst>
  </p:cSld>
  <p:clrMapOvr>
    <a:masterClrMapping/>
  </p:clrMapOvr>
  <p:transition spd="med"/>
</p:sldLayout>
</file>

<file path=ppt/slideLayouts/slideLayout403.xml><?xml version="1.0" encoding="utf-8"?>
<p:sldLayout xmlns:a="http://schemas.openxmlformats.org/drawingml/2006/main" xmlns:r="http://schemas.openxmlformats.org/officeDocument/2006/relationships" xmlns:p="http://schemas.openxmlformats.org/presentationml/2006/main" type="tx">
  <p:cSld name="1_insight, text, boxe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77" name="Shape 477"/>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478" name="Shape 478" descr="Text Placeholder 11"/>
          <p:cNvSpPr>
            <a:spLocks noGrp="1"/>
          </p:cNvSpPr>
          <p:nvPr>
            <p:ph type="body" sz="quarter" idx="13"/>
          </p:nvPr>
        </p:nvSpPr>
        <p:spPr>
          <a:xfrm>
            <a:off x="304800" y="256031"/>
            <a:ext cx="5486400" cy="400052"/>
          </a:xfrm>
          <a:prstGeom prst="rect">
            <a:avLst/>
          </a:prstGeom>
        </p:spPr>
        <p:txBody>
          <a:bodyPr>
            <a:normAutofit/>
          </a:bodyPr>
          <a:lstStyle/>
          <a:p>
            <a:pPr>
              <a:defRPr sz="1600">
                <a:solidFill>
                  <a:srgbClr val="000000"/>
                </a:solidFill>
              </a:defRPr>
            </a:pPr>
            <a:endParaRPr/>
          </a:p>
        </p:txBody>
      </p:sp>
      <p:sp>
        <p:nvSpPr>
          <p:cNvPr id="479" name="Shape 479" descr="Text Placeholder 6"/>
          <p:cNvSpPr>
            <a:spLocks noGrp="1"/>
          </p:cNvSpPr>
          <p:nvPr>
            <p:ph type="body" sz="half" idx="14"/>
          </p:nvPr>
        </p:nvSpPr>
        <p:spPr>
          <a:xfrm>
            <a:off x="304800" y="1463042"/>
            <a:ext cx="5486400" cy="4651641"/>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445929156"/>
      </p:ext>
    </p:extLst>
  </p:cSld>
  <p:clrMapOvr>
    <a:masterClrMapping/>
  </p:clrMapOvr>
  <p:transition spd="med"/>
</p:sldLayout>
</file>

<file path=ppt/slideLayouts/slideLayout404.xml><?xml version="1.0" encoding="utf-8"?>
<p:sldLayout xmlns:a="http://schemas.openxmlformats.org/drawingml/2006/main" xmlns:r="http://schemas.openxmlformats.org/officeDocument/2006/relationships" xmlns:p="http://schemas.openxmlformats.org/presentationml/2006/main" type="tx">
  <p:cSld name="1_graph">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86" name="Shape 486"/>
          <p:cNvSpPr>
            <a:spLocks noGrp="1"/>
          </p:cNvSpPr>
          <p:nvPr>
            <p:ph type="title"/>
          </p:nvPr>
        </p:nvSpPr>
        <p:spPr>
          <a:xfrm>
            <a:off x="304800" y="169335"/>
            <a:ext cx="5486400" cy="1193365"/>
          </a:xfrm>
          <a:prstGeom prst="rect">
            <a:avLst/>
          </a:prstGeom>
        </p:spPr>
        <p:txBody>
          <a:bodyPr>
            <a:normAutofit/>
          </a:bodyPr>
          <a:lstStyle/>
          <a:p>
            <a:r>
              <a:t>Title Text</a:t>
            </a:r>
          </a:p>
        </p:txBody>
      </p:sp>
      <p:sp>
        <p:nvSpPr>
          <p:cNvPr id="487" name="Shape 487"/>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488" name="Shape 488"/>
          <p:cNvSpPr>
            <a:spLocks noGrp="1"/>
          </p:cNvSpPr>
          <p:nvPr>
            <p:ph type="body" sz="quarter" idx="1"/>
          </p:nvPr>
        </p:nvSpPr>
        <p:spPr>
          <a:xfrm>
            <a:off x="304800" y="1463041"/>
            <a:ext cx="2438400" cy="4668595"/>
          </a:xfrm>
          <a:prstGeom prst="rect">
            <a:avLst/>
          </a:prstGeom>
        </p:spPr>
        <p:txBody>
          <a:bodyPr>
            <a:normAutofit/>
          </a:bodyPr>
          <a:lstStyle>
            <a:lvl1pPr>
              <a:defRPr sz="2133"/>
            </a:lvl1pPr>
            <a:lvl2pPr marL="0" indent="0">
              <a:buSzTx/>
              <a:buNone/>
              <a:defRPr sz="2133"/>
            </a:lvl2pPr>
            <a:lvl3pPr marL="634005"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15667436"/>
      </p:ext>
    </p:extLst>
  </p:cSld>
  <p:clrMapOvr>
    <a:masterClrMapping/>
  </p:clrMapOvr>
  <p:transition spd="med"/>
</p:sldLayout>
</file>

<file path=ppt/slideLayouts/slideLayout405.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95" name="Shape 495"/>
          <p:cNvSpPr>
            <a:spLocks noGrp="1"/>
          </p:cNvSpPr>
          <p:nvPr>
            <p:ph type="title"/>
          </p:nvPr>
        </p:nvSpPr>
        <p:spPr>
          <a:xfrm>
            <a:off x="304800" y="169335"/>
            <a:ext cx="5486400" cy="1193365"/>
          </a:xfrm>
          <a:prstGeom prst="rect">
            <a:avLst/>
          </a:prstGeom>
        </p:spPr>
        <p:txBody>
          <a:bodyPr>
            <a:normAutofit/>
          </a:bodyPr>
          <a:lstStyle/>
          <a:p>
            <a:r>
              <a:t>Title Text</a:t>
            </a:r>
          </a:p>
        </p:txBody>
      </p:sp>
      <p:sp>
        <p:nvSpPr>
          <p:cNvPr id="496" name="Shape 496"/>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497" name="Shape 497"/>
          <p:cNvSpPr>
            <a:spLocks noGrp="1"/>
          </p:cNvSpPr>
          <p:nvPr>
            <p:ph type="body" sz="quarter" idx="1"/>
          </p:nvPr>
        </p:nvSpPr>
        <p:spPr>
          <a:xfrm>
            <a:off x="304800" y="1488651"/>
            <a:ext cx="2438400" cy="4605868"/>
          </a:xfrm>
          <a:prstGeom prst="rect">
            <a:avLst/>
          </a:prstGeom>
        </p:spPr>
        <p:txBody>
          <a:bodyPr>
            <a:normAutofit/>
          </a:bodyPr>
          <a:lstStyle>
            <a:lvl2pPr marL="293626" indent="-293626"/>
            <a:lvl3pPr marL="592060" indent="-293626"/>
            <a:lvl4pPr marL="895112" indent="-285544"/>
            <a:lvl5pPr marL="1133900" indent="-293626"/>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056041757"/>
      </p:ext>
    </p:extLst>
  </p:cSld>
  <p:clrMapOvr>
    <a:masterClrMapping/>
  </p:clrMapOvr>
  <p:transition spd="med"/>
</p:sldLayout>
</file>

<file path=ppt/slideLayouts/slideLayout406.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04" name="Shape 504"/>
          <p:cNvSpPr>
            <a:spLocks noGrp="1"/>
          </p:cNvSpPr>
          <p:nvPr>
            <p:ph type="title"/>
          </p:nvPr>
        </p:nvSpPr>
        <p:spPr>
          <a:xfrm>
            <a:off x="304800" y="169335"/>
            <a:ext cx="5486400" cy="1193365"/>
          </a:xfrm>
          <a:prstGeom prst="rect">
            <a:avLst/>
          </a:prstGeom>
        </p:spPr>
        <p:txBody>
          <a:bodyPr>
            <a:normAutofit/>
          </a:bodyPr>
          <a:lstStyle/>
          <a:p>
            <a:r>
              <a:t>Title Text</a:t>
            </a:r>
          </a:p>
        </p:txBody>
      </p:sp>
      <p:sp>
        <p:nvSpPr>
          <p:cNvPr id="505" name="Shape 505"/>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506" name="Shape 506"/>
          <p:cNvSpPr>
            <a:spLocks noGrp="1"/>
          </p:cNvSpPr>
          <p:nvPr>
            <p:ph type="body" sz="quarter" idx="1"/>
          </p:nvPr>
        </p:nvSpPr>
        <p:spPr>
          <a:xfrm>
            <a:off x="304800" y="1488651"/>
            <a:ext cx="2438400" cy="4605868"/>
          </a:xfrm>
          <a:prstGeom prst="rect">
            <a:avLst/>
          </a:prstGeom>
        </p:spPr>
        <p:txBody>
          <a:bodyPr>
            <a:normAutofit/>
          </a:bodyPr>
          <a:lstStyle>
            <a:lvl2pPr marL="293626" indent="-293626"/>
            <a:lvl3pPr marL="592060" indent="-293626"/>
            <a:lvl4pPr marL="895112" indent="-285544"/>
            <a:lvl5pPr marL="1133900" indent="-293626"/>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059649728"/>
      </p:ext>
    </p:extLst>
  </p:cSld>
  <p:clrMapOvr>
    <a:masterClrMapping/>
  </p:clrMapOvr>
  <p:transition spd="med"/>
</p:sldLayout>
</file>

<file path=ppt/slideLayouts/slideLayout407.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13" name="Shape 513"/>
          <p:cNvSpPr>
            <a:spLocks noGrp="1"/>
          </p:cNvSpPr>
          <p:nvPr>
            <p:ph type="title"/>
          </p:nvPr>
        </p:nvSpPr>
        <p:spPr>
          <a:xfrm>
            <a:off x="304800" y="169335"/>
            <a:ext cx="5486400" cy="1193365"/>
          </a:xfrm>
          <a:prstGeom prst="rect">
            <a:avLst/>
          </a:prstGeom>
        </p:spPr>
        <p:txBody>
          <a:bodyPr>
            <a:normAutofit/>
          </a:bodyPr>
          <a:lstStyle/>
          <a:p>
            <a:r>
              <a:t>Title Text</a:t>
            </a:r>
          </a:p>
        </p:txBody>
      </p:sp>
      <p:sp>
        <p:nvSpPr>
          <p:cNvPr id="514" name="Shape 514"/>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515" name="Shape 515"/>
          <p:cNvSpPr>
            <a:spLocks noGrp="1"/>
          </p:cNvSpPr>
          <p:nvPr>
            <p:ph type="body" sz="quarter" idx="1"/>
          </p:nvPr>
        </p:nvSpPr>
        <p:spPr>
          <a:xfrm>
            <a:off x="304800" y="1463042"/>
            <a:ext cx="2438400" cy="4669537"/>
          </a:xfrm>
          <a:prstGeom prst="rect">
            <a:avLst/>
          </a:prstGeom>
        </p:spPr>
        <p:txBody>
          <a:bodyPr>
            <a:normAutofit/>
          </a:bodyPr>
          <a:lstStyle>
            <a:lvl1pPr>
              <a:defRPr sz="2133"/>
            </a:lvl1pPr>
            <a:lvl2pPr marL="335572" indent="-335572">
              <a:defRPr sz="2133"/>
            </a:lvl2pPr>
            <a:lvl3pPr marL="634005"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516" name="Shape 516" descr="Text Placeholder 5"/>
          <p:cNvSpPr>
            <a:spLocks noGrp="1"/>
          </p:cNvSpPr>
          <p:nvPr>
            <p:ph type="body" sz="quarter" idx="13"/>
          </p:nvPr>
        </p:nvSpPr>
        <p:spPr>
          <a:xfrm>
            <a:off x="3352800" y="1499616"/>
            <a:ext cx="2438400" cy="4608579"/>
          </a:xfrm>
          <a:prstGeom prst="rect">
            <a:avLst/>
          </a:prstGeom>
        </p:spPr>
        <p:txBody>
          <a:bodyPr>
            <a:normAutofit/>
          </a:bodyPr>
          <a:lstStyle/>
          <a:p>
            <a:endParaRPr/>
          </a:p>
        </p:txBody>
      </p:sp>
      <p:sp>
        <p:nvSpPr>
          <p:cNvPr id="517" name="Shape 517" descr="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3625528435"/>
      </p:ext>
    </p:extLst>
  </p:cSld>
  <p:clrMapOvr>
    <a:masterClrMapping/>
  </p:clrMapOvr>
  <p:transition spd="med"/>
</p:sldLayout>
</file>

<file path=ppt/slideLayouts/slideLayout408.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24" name="Shape 524"/>
          <p:cNvSpPr>
            <a:spLocks noGrp="1"/>
          </p:cNvSpPr>
          <p:nvPr>
            <p:ph type="title"/>
          </p:nvPr>
        </p:nvSpPr>
        <p:spPr>
          <a:xfrm>
            <a:off x="304800" y="169335"/>
            <a:ext cx="5486400" cy="1193365"/>
          </a:xfrm>
          <a:prstGeom prst="rect">
            <a:avLst/>
          </a:prstGeom>
        </p:spPr>
        <p:txBody>
          <a:bodyPr>
            <a:normAutofit/>
          </a:bodyPr>
          <a:lstStyle/>
          <a:p>
            <a:r>
              <a:t>Title Text</a:t>
            </a:r>
          </a:p>
        </p:txBody>
      </p:sp>
      <p:sp>
        <p:nvSpPr>
          <p:cNvPr id="525" name="Shape 525"/>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526" name="Shape 526"/>
          <p:cNvSpPr>
            <a:spLocks noGrp="1"/>
          </p:cNvSpPr>
          <p:nvPr>
            <p:ph type="body" sz="quarter" idx="1"/>
          </p:nvPr>
        </p:nvSpPr>
        <p:spPr>
          <a:xfrm>
            <a:off x="304800" y="1463042"/>
            <a:ext cx="2438400" cy="4669537"/>
          </a:xfrm>
          <a:prstGeom prst="rect">
            <a:avLst/>
          </a:prstGeom>
        </p:spPr>
        <p:txBody>
          <a:bodyPr>
            <a:normAutofit/>
          </a:bodyPr>
          <a:lstStyle>
            <a:lvl1pPr>
              <a:defRPr sz="2133"/>
            </a:lvl1pPr>
            <a:lvl2pPr marL="335572" indent="-335572">
              <a:defRPr sz="2133"/>
            </a:lvl2pPr>
            <a:lvl3pPr marL="634005"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527" name="Shape 527" descr="Text Placeholder 5"/>
          <p:cNvSpPr>
            <a:spLocks noGrp="1"/>
          </p:cNvSpPr>
          <p:nvPr>
            <p:ph type="body" sz="quarter" idx="13"/>
          </p:nvPr>
        </p:nvSpPr>
        <p:spPr>
          <a:xfrm>
            <a:off x="3352800" y="1499616"/>
            <a:ext cx="2438400" cy="4608579"/>
          </a:xfrm>
          <a:prstGeom prst="rect">
            <a:avLst/>
          </a:prstGeom>
        </p:spPr>
        <p:txBody>
          <a:bodyPr>
            <a:normAutofit/>
          </a:bodyPr>
          <a:lstStyle/>
          <a:p>
            <a:endParaRPr/>
          </a:p>
        </p:txBody>
      </p:sp>
      <p:sp>
        <p:nvSpPr>
          <p:cNvPr id="528" name="Shape 528" descr="Text Placeholder 8"/>
          <p:cNvSpPr>
            <a:spLocks noGrp="1"/>
          </p:cNvSpPr>
          <p:nvPr>
            <p:ph type="body" sz="half" idx="14"/>
          </p:nvPr>
        </p:nvSpPr>
        <p:spPr>
          <a:xfrm>
            <a:off x="6267189" y="1454617"/>
            <a:ext cx="5620011" cy="4608577"/>
          </a:xfrm>
          <a:prstGeom prst="rect">
            <a:avLst/>
          </a:prstGeom>
        </p:spPr>
        <p:txBody>
          <a:bodyPr>
            <a:normAutofit/>
          </a:bodyPr>
          <a:lstStyle>
            <a:lvl1pPr marL="156629" indent="-156629">
              <a:defRPr sz="2400"/>
            </a:lvl1pPr>
          </a:lstStyle>
          <a:p>
            <a:pPr marL="117475" indent="-117475">
              <a:defRPr sz="2400"/>
            </a:pPr>
            <a:endParaRPr/>
          </a:p>
        </p:txBody>
      </p:sp>
    </p:spTree>
    <p:extLst>
      <p:ext uri="{BB962C8B-B14F-4D97-AF65-F5344CB8AC3E}">
        <p14:creationId xmlns:p14="http://schemas.microsoft.com/office/powerpoint/2010/main" val="2420080873"/>
      </p:ext>
    </p:extLst>
  </p:cSld>
  <p:clrMapOvr>
    <a:masterClrMapping/>
  </p:clrMapOvr>
  <p:transition spd="med"/>
</p:sldLayout>
</file>

<file path=ppt/slideLayouts/slideLayout409.xml><?xml version="1.0" encoding="utf-8"?>
<p:sldLayout xmlns:a="http://schemas.openxmlformats.org/drawingml/2006/main" xmlns:r="http://schemas.openxmlformats.org/officeDocument/2006/relationships" xmlns:p="http://schemas.openxmlformats.org/presentationml/2006/main" type="tx">
  <p:cSld name="1_tabl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35" name="Shape 535"/>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536" name="Shape 536"/>
          <p:cNvSpPr>
            <a:spLocks noGrp="1"/>
          </p:cNvSpPr>
          <p:nvPr>
            <p:ph type="body" sz="quarter" idx="1"/>
          </p:nvPr>
        </p:nvSpPr>
        <p:spPr>
          <a:xfrm>
            <a:off x="304800" y="256032"/>
            <a:ext cx="2438400" cy="5878661"/>
          </a:xfrm>
          <a:prstGeom prst="rect">
            <a:avLst/>
          </a:prstGeom>
        </p:spPr>
        <p:txBody>
          <a:bodyPr>
            <a:normAutofit/>
          </a:bodyPr>
          <a:lstStyle>
            <a:lvl1pPr>
              <a:defRPr sz="2133"/>
            </a:lvl1pPr>
            <a:lvl2pPr marL="0" indent="0">
              <a:buSzTx/>
              <a:buNone/>
              <a:defRPr sz="2133"/>
            </a:lvl2pPr>
            <a:lvl3pPr marL="634005"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60241189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3484" y="593725"/>
            <a:ext cx="11394016" cy="501650"/>
          </a:xfrm>
          <a:prstGeom prst="rect">
            <a:avLst/>
          </a:prstGeo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882634962"/>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tx">
  <p:cSld name="1_blank (with footer)">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43" name="Shape 543"/>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33771438"/>
      </p:ext>
    </p:extLst>
  </p:cSld>
  <p:clrMapOvr>
    <a:masterClrMapping/>
  </p:clrMapOvr>
  <p:transition spd="med"/>
</p:sldLayout>
</file>

<file path=ppt/slideLayouts/slideLayout411.xml><?xml version="1.0" encoding="utf-8"?>
<p:sldLayout xmlns:a="http://schemas.openxmlformats.org/drawingml/2006/main" xmlns:r="http://schemas.openxmlformats.org/officeDocument/2006/relationships" xmlns:p="http://schemas.openxmlformats.org/presentationml/2006/main" type="tx">
  <p:cSld name="1_blank (no footer)">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50" name="Shape 550"/>
          <p:cNvSpPr>
            <a:spLocks noGrp="1"/>
          </p:cNvSpPr>
          <p:nvPr>
            <p:ph type="sldNum" sz="quarter" idx="2"/>
          </p:nvPr>
        </p:nvSpPr>
        <p:spPr>
          <a:xfrm>
            <a:off x="8615773" y="6294797"/>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54794429"/>
      </p:ext>
    </p:extLst>
  </p:cSld>
  <p:clrMapOvr>
    <a:masterClrMapping/>
  </p:clrMapOvr>
  <p:transition spd="med"/>
</p:sldLayout>
</file>

<file path=ppt/slideLayouts/slideLayout412.xml><?xml version="1.0" encoding="utf-8"?>
<p:sldLayout xmlns:a="http://schemas.openxmlformats.org/drawingml/2006/main" xmlns:r="http://schemas.openxmlformats.org/officeDocument/2006/relationships" xmlns:p="http://schemas.openxmlformats.org/presentationml/2006/main" type="tx">
  <p:cSld name="1_Thank you">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57" name="Shape 557"/>
          <p:cNvSpPr>
            <a:spLocks noGrp="1"/>
          </p:cNvSpPr>
          <p:nvPr>
            <p:ph type="title"/>
          </p:nvPr>
        </p:nvSpPr>
        <p:spPr>
          <a:xfrm>
            <a:off x="304800" y="169333"/>
            <a:ext cx="5486400" cy="1140968"/>
          </a:xfrm>
          <a:prstGeom prst="rect">
            <a:avLst/>
          </a:prstGeom>
        </p:spPr>
        <p:txBody>
          <a:bodyPr>
            <a:normAutofit/>
          </a:bodyPr>
          <a:lstStyle/>
          <a:p>
            <a:r>
              <a:t>Title Text</a:t>
            </a:r>
          </a:p>
        </p:txBody>
      </p:sp>
      <p:sp>
        <p:nvSpPr>
          <p:cNvPr id="558" name="Shape 558"/>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559" name="Shape 559"/>
          <p:cNvSpPr>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666" algn="r"/>
              </a:tabLst>
              <a:defRPr sz="1467"/>
            </a:lvl1pPr>
            <a:lvl2pPr marL="181269" indent="-181269">
              <a:spcBef>
                <a:spcPts val="0"/>
              </a:spcBef>
              <a:tabLst>
                <a:tab pos="5350666" algn="r"/>
              </a:tabLst>
              <a:defRPr sz="1467"/>
            </a:lvl2pPr>
            <a:lvl3pPr marL="479703" indent="-181269">
              <a:spcBef>
                <a:spcPts val="0"/>
              </a:spcBef>
              <a:tabLst>
                <a:tab pos="5350666" algn="r"/>
              </a:tabLst>
              <a:defRPr sz="1467"/>
            </a:lvl3pPr>
            <a:lvl4pPr marL="785848" indent="-176280">
              <a:spcBef>
                <a:spcPts val="0"/>
              </a:spcBef>
              <a:tabLst>
                <a:tab pos="5350666" algn="r"/>
              </a:tabLst>
              <a:defRPr sz="1467"/>
            </a:lvl4pPr>
            <a:lvl5pPr marL="1021542" indent="-181269">
              <a:spcBef>
                <a:spcPts val="0"/>
              </a:spcBef>
              <a:tabLst>
                <a:tab pos="5350666" algn="r"/>
              </a:tabLst>
              <a:defRPr sz="1467"/>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786292174"/>
      </p:ext>
    </p:extLst>
  </p:cSld>
  <p:clrMapOvr>
    <a:masterClrMapping/>
  </p:clrMapOvr>
  <p:transition spd="med"/>
</p:sldLayout>
</file>

<file path=ppt/slideLayouts/slideLayout413.xml><?xml version="1.0" encoding="utf-8"?>
<p:sldLayout xmlns:a="http://schemas.openxmlformats.org/drawingml/2006/main" xmlns:r="http://schemas.openxmlformats.org/officeDocument/2006/relationships" xmlns:p="http://schemas.openxmlformats.org/presentationml/2006/main" type="tx">
  <p:cSld name="1_ibm sign-off">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66" name="Shape 566"/>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pic>
        <p:nvPicPr>
          <p:cNvPr id="567" name="image2.png" descr="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22795" cy="701464"/>
          </a:xfrm>
          <a:prstGeom prst="rect">
            <a:avLst/>
          </a:prstGeom>
          <a:ln w="12700">
            <a:miter lim="400000"/>
          </a:ln>
        </p:spPr>
      </p:pic>
    </p:spTree>
    <p:extLst>
      <p:ext uri="{BB962C8B-B14F-4D97-AF65-F5344CB8AC3E}">
        <p14:creationId xmlns:p14="http://schemas.microsoft.com/office/powerpoint/2010/main" val="1792427961"/>
      </p:ext>
    </p:extLst>
  </p:cSld>
  <p:clrMapOvr>
    <a:masterClrMapping/>
  </p:clrMapOvr>
  <p:transition spd="med"/>
</p:sldLayout>
</file>

<file path=ppt/slideLayouts/slideLayout414.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EAEAEA"/>
        </a:solidFill>
        <a:effectLst/>
      </p:bgPr>
    </p:bg>
    <p:spTree>
      <p:nvGrpSpPr>
        <p:cNvPr id="1" name=""/>
        <p:cNvGrpSpPr/>
        <p:nvPr/>
      </p:nvGrpSpPr>
      <p:grpSpPr>
        <a:xfrm>
          <a:off x="0" y="0"/>
          <a:ext cx="0" cy="0"/>
          <a:chOff x="0" y="0"/>
          <a:chExt cx="0" cy="0"/>
        </a:xfrm>
      </p:grpSpPr>
      <p:sp>
        <p:nvSpPr>
          <p:cNvPr id="574" name="Shape 574"/>
          <p:cNvSpPr>
            <a:spLocks noGrp="1"/>
          </p:cNvSpPr>
          <p:nvPr>
            <p:ph type="title"/>
          </p:nvPr>
        </p:nvSpPr>
        <p:spPr>
          <a:xfrm>
            <a:off x="304800" y="169335"/>
            <a:ext cx="5486403" cy="5972460"/>
          </a:xfrm>
          <a:prstGeom prst="rect">
            <a:avLst/>
          </a:prstGeom>
        </p:spPr>
        <p:txBody>
          <a:bodyPr>
            <a:normAutofit/>
          </a:bodyPr>
          <a:lstStyle>
            <a:lvl1pPr>
              <a:defRPr>
                <a:solidFill>
                  <a:srgbClr val="000000"/>
                </a:solidFill>
              </a:defRPr>
            </a:lvl1pPr>
          </a:lstStyle>
          <a:p>
            <a:r>
              <a:t>Title Text</a:t>
            </a:r>
          </a:p>
        </p:txBody>
      </p:sp>
      <p:pic>
        <p:nvPicPr>
          <p:cNvPr id="575" name="image3.png" descr="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91748" y="6273780"/>
            <a:ext cx="695453" cy="281963"/>
          </a:xfrm>
          <a:prstGeom prst="rect">
            <a:avLst/>
          </a:prstGeom>
          <a:ln w="12700">
            <a:miter lim="400000"/>
          </a:ln>
        </p:spPr>
      </p:pic>
      <p:sp>
        <p:nvSpPr>
          <p:cNvPr id="576" name="Shape 576"/>
          <p:cNvSpPr>
            <a:spLocks noGrp="1"/>
          </p:cNvSpPr>
          <p:nvPr>
            <p:ph type="sldNum" sz="quarter" idx="2"/>
          </p:nvPr>
        </p:nvSpPr>
        <p:spPr>
          <a:xfrm>
            <a:off x="8615773" y="6294797"/>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62938686"/>
      </p:ext>
    </p:extLst>
  </p:cSld>
  <p:clrMapOvr>
    <a:masterClrMapping/>
  </p:clrMapOvr>
  <p:transition spd="med"/>
</p:sldLayout>
</file>

<file path=ppt/slideLayouts/slideLayout415.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583" name="Shape 583"/>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584" name="Shape 584"/>
          <p:cNvSpPr>
            <a:spLocks noGrp="1"/>
          </p:cNvSpPr>
          <p:nvPr>
            <p:ph type="title"/>
          </p:nvPr>
        </p:nvSpPr>
        <p:spPr>
          <a:xfrm>
            <a:off x="304800" y="169335"/>
            <a:ext cx="5486400" cy="5991671"/>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1044577546"/>
      </p:ext>
    </p:extLst>
  </p:cSld>
  <p:clrMapOvr>
    <a:masterClrMapping/>
  </p:clrMapOvr>
  <p:transition spd="med"/>
</p:sldLayout>
</file>

<file path=ppt/slideLayouts/slideLayout416.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rgbClr val="EAEAEA"/>
        </a:solidFill>
        <a:effectLst/>
      </p:bgPr>
    </p:bg>
    <p:spTree>
      <p:nvGrpSpPr>
        <p:cNvPr id="1" name=""/>
        <p:cNvGrpSpPr/>
        <p:nvPr/>
      </p:nvGrpSpPr>
      <p:grpSpPr>
        <a:xfrm>
          <a:off x="0" y="0"/>
          <a:ext cx="0" cy="0"/>
          <a:chOff x="0" y="0"/>
          <a:chExt cx="0" cy="0"/>
        </a:xfrm>
      </p:grpSpPr>
      <p:sp>
        <p:nvSpPr>
          <p:cNvPr id="591" name="Shape 591"/>
          <p:cNvSpPr>
            <a:spLocks noGrp="1"/>
          </p:cNvSpPr>
          <p:nvPr>
            <p:ph type="title"/>
          </p:nvPr>
        </p:nvSpPr>
        <p:spPr>
          <a:xfrm>
            <a:off x="304800" y="169333"/>
            <a:ext cx="5486400" cy="1140968"/>
          </a:xfrm>
          <a:prstGeom prst="rect">
            <a:avLst/>
          </a:prstGeom>
        </p:spPr>
        <p:txBody>
          <a:bodyPr>
            <a:normAutofit/>
          </a:bodyPr>
          <a:lstStyle>
            <a:lvl1pPr>
              <a:defRPr>
                <a:solidFill>
                  <a:srgbClr val="000000"/>
                </a:solidFill>
              </a:defRPr>
            </a:lvl1pPr>
          </a:lstStyle>
          <a:p>
            <a:r>
              <a:t>Title Text</a:t>
            </a:r>
          </a:p>
        </p:txBody>
      </p:sp>
      <p:sp>
        <p:nvSpPr>
          <p:cNvPr id="592" name="Shape 592"/>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593" name="Shape 593"/>
          <p:cNvSpPr>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666" algn="r"/>
              </a:tabLst>
              <a:defRPr>
                <a:solidFill>
                  <a:srgbClr val="000000"/>
                </a:solidFill>
              </a:defRPr>
            </a:lvl1pPr>
            <a:lvl2pPr>
              <a:spcBef>
                <a:spcPts val="0"/>
              </a:spcBef>
              <a:tabLst>
                <a:tab pos="5350666" algn="r"/>
              </a:tabLst>
              <a:defRPr>
                <a:solidFill>
                  <a:srgbClr val="000000"/>
                </a:solidFill>
              </a:defRPr>
            </a:lvl2pPr>
            <a:lvl3pPr>
              <a:spcBef>
                <a:spcPts val="0"/>
              </a:spcBef>
              <a:tabLst>
                <a:tab pos="5350666" algn="r"/>
              </a:tabLst>
              <a:defRPr>
                <a:solidFill>
                  <a:srgbClr val="000000"/>
                </a:solidFill>
              </a:defRPr>
            </a:lvl3pPr>
            <a:lvl4pPr>
              <a:spcBef>
                <a:spcPts val="0"/>
              </a:spcBef>
              <a:tabLst>
                <a:tab pos="5350666" algn="r"/>
              </a:tabLst>
              <a:defRPr>
                <a:solidFill>
                  <a:srgbClr val="000000"/>
                </a:solidFill>
              </a:defRPr>
            </a:lvl4pPr>
            <a:lvl5pPr>
              <a:spcBef>
                <a:spcPts val="0"/>
              </a:spcBef>
              <a:tabLst>
                <a:tab pos="5350666"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4" name="Shape 594" descr="Text Placeholder 6"/>
          <p:cNvSpPr>
            <a:spLocks noGrp="1"/>
          </p:cNvSpPr>
          <p:nvPr>
            <p:ph type="body" sz="half" idx="13"/>
          </p:nvPr>
        </p:nvSpPr>
        <p:spPr>
          <a:xfrm>
            <a:off x="6400800" y="1498600"/>
            <a:ext cx="5486400" cy="4779264"/>
          </a:xfrm>
          <a:prstGeom prst="rect">
            <a:avLst/>
          </a:prstGeom>
        </p:spPr>
        <p:txBody>
          <a:bodyPr>
            <a:normAutofit/>
          </a:bodyPr>
          <a:lstStyle>
            <a:lvl1pPr>
              <a:tabLst>
                <a:tab pos="5350800" algn="r"/>
              </a:tabLst>
              <a:defRPr>
                <a:solidFill>
                  <a:srgbClr val="000000"/>
                </a:solidFill>
              </a:defRPr>
            </a:lvl1pPr>
          </a:lstStyle>
          <a:p>
            <a:pPr>
              <a:tabLst>
                <a:tab pos="4013200" algn="r"/>
              </a:tabLst>
              <a:defRPr>
                <a:solidFill>
                  <a:srgbClr val="000000"/>
                </a:solidFill>
              </a:defRPr>
            </a:pPr>
            <a:endParaRPr/>
          </a:p>
        </p:txBody>
      </p:sp>
    </p:spTree>
    <p:extLst>
      <p:ext uri="{BB962C8B-B14F-4D97-AF65-F5344CB8AC3E}">
        <p14:creationId xmlns:p14="http://schemas.microsoft.com/office/powerpoint/2010/main" val="3126522593"/>
      </p:ext>
    </p:extLst>
  </p:cSld>
  <p:clrMapOvr>
    <a:masterClrMapping/>
  </p:clrMapOvr>
  <p:transition spd="med"/>
</p:sldLayout>
</file>

<file path=ppt/slideLayouts/slideLayout417.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601" name="Shape 601"/>
          <p:cNvSpPr>
            <a:spLocks noGrp="1"/>
          </p:cNvSpPr>
          <p:nvPr>
            <p:ph type="title"/>
          </p:nvPr>
        </p:nvSpPr>
        <p:spPr>
          <a:xfrm>
            <a:off x="304800" y="237068"/>
            <a:ext cx="5486400" cy="1338411"/>
          </a:xfrm>
          <a:prstGeom prst="rect">
            <a:avLst/>
          </a:prstGeom>
        </p:spPr>
        <p:txBody>
          <a:bodyPr>
            <a:normAutofit/>
          </a:bodyPr>
          <a:lstStyle>
            <a:lvl1pPr>
              <a:defRPr sz="2133">
                <a:solidFill>
                  <a:srgbClr val="000000"/>
                </a:solidFill>
              </a:defRPr>
            </a:lvl1pPr>
          </a:lstStyle>
          <a:p>
            <a:r>
              <a:t>Title Text</a:t>
            </a:r>
          </a:p>
        </p:txBody>
      </p:sp>
      <p:sp>
        <p:nvSpPr>
          <p:cNvPr id="602" name="Shape 602"/>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03" name="Shape 603"/>
          <p:cNvSpPr>
            <a:spLocks noGrp="1"/>
          </p:cNvSpPr>
          <p:nvPr>
            <p:ph type="body" sz="half" idx="1"/>
          </p:nvPr>
        </p:nvSpPr>
        <p:spPr>
          <a:xfrm>
            <a:off x="304800" y="1761069"/>
            <a:ext cx="5486400" cy="4145281"/>
          </a:xfrm>
          <a:prstGeom prst="rect">
            <a:avLst/>
          </a:prstGeom>
        </p:spPr>
        <p:txBody>
          <a:bodyPr>
            <a:normAutofit/>
          </a:bodyPr>
          <a:lstStyle>
            <a:lvl1pPr>
              <a:lnSpc>
                <a:spcPct val="90000"/>
              </a:lnSpc>
              <a:spcBef>
                <a:spcPts val="0"/>
              </a:spcBef>
              <a:defRPr sz="12800" b="1">
                <a:solidFill>
                  <a:srgbClr val="000000"/>
                </a:solidFill>
              </a:defRPr>
            </a:lvl1pPr>
            <a:lvl2pPr marL="1581983" indent="-1581983">
              <a:lnSpc>
                <a:spcPct val="90000"/>
              </a:lnSpc>
              <a:spcBef>
                <a:spcPts val="0"/>
              </a:spcBef>
              <a:defRPr sz="12800" b="1">
                <a:solidFill>
                  <a:srgbClr val="000000"/>
                </a:solidFill>
              </a:defRPr>
            </a:lvl2pPr>
            <a:lvl3pPr marL="1880417" indent="-1581983">
              <a:lnSpc>
                <a:spcPct val="90000"/>
              </a:lnSpc>
              <a:spcBef>
                <a:spcPts val="0"/>
              </a:spcBef>
              <a:defRPr sz="12800" b="1">
                <a:solidFill>
                  <a:srgbClr val="000000"/>
                </a:solidFill>
              </a:defRPr>
            </a:lvl3pPr>
            <a:lvl4pPr marL="2148006" indent="-1538436">
              <a:lnSpc>
                <a:spcPct val="90000"/>
              </a:lnSpc>
              <a:spcBef>
                <a:spcPts val="0"/>
              </a:spcBef>
              <a:defRPr sz="12800" b="1">
                <a:solidFill>
                  <a:srgbClr val="000000"/>
                </a:solidFill>
              </a:defRPr>
            </a:lvl4pPr>
            <a:lvl5pPr marL="2422257" indent="-1581983">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921817093"/>
      </p:ext>
    </p:extLst>
  </p:cSld>
  <p:clrMapOvr>
    <a:masterClrMapping/>
  </p:clrMapOvr>
  <p:transition spd="med"/>
</p:sldLayout>
</file>

<file path=ppt/slideLayouts/slideLayout418.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10" name="Shape 610"/>
          <p:cNvSpPr>
            <a:spLocks noGrp="1"/>
          </p:cNvSpPr>
          <p:nvPr>
            <p:ph type="title"/>
          </p:nvPr>
        </p:nvSpPr>
        <p:spPr>
          <a:xfrm>
            <a:off x="304800" y="237068"/>
            <a:ext cx="5486400" cy="1338411"/>
          </a:xfrm>
          <a:prstGeom prst="rect">
            <a:avLst/>
          </a:prstGeom>
        </p:spPr>
        <p:txBody>
          <a:bodyPr>
            <a:normAutofit/>
          </a:bodyPr>
          <a:lstStyle>
            <a:lvl1pPr>
              <a:defRPr sz="2133">
                <a:solidFill>
                  <a:srgbClr val="000000"/>
                </a:solidFill>
              </a:defRPr>
            </a:lvl1pPr>
          </a:lstStyle>
          <a:p>
            <a:r>
              <a:t>Title Text</a:t>
            </a:r>
          </a:p>
        </p:txBody>
      </p:sp>
      <p:sp>
        <p:nvSpPr>
          <p:cNvPr id="611" name="Shape 611"/>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12" name="Shape 612"/>
          <p:cNvSpPr>
            <a:spLocks noGrp="1"/>
          </p:cNvSpPr>
          <p:nvPr>
            <p:ph type="body" sz="half" idx="1"/>
          </p:nvPr>
        </p:nvSpPr>
        <p:spPr>
          <a:xfrm>
            <a:off x="304800" y="1761069"/>
            <a:ext cx="5486400" cy="4145281"/>
          </a:xfrm>
          <a:prstGeom prst="rect">
            <a:avLst/>
          </a:prstGeom>
        </p:spPr>
        <p:txBody>
          <a:bodyPr>
            <a:normAutofit/>
          </a:bodyPr>
          <a:lstStyle>
            <a:lvl1pPr>
              <a:lnSpc>
                <a:spcPct val="90000"/>
              </a:lnSpc>
              <a:spcBef>
                <a:spcPts val="0"/>
              </a:spcBef>
              <a:defRPr sz="12800" b="1">
                <a:solidFill>
                  <a:srgbClr val="000000"/>
                </a:solidFill>
              </a:defRPr>
            </a:lvl1pPr>
            <a:lvl2pPr marL="1581983" indent="-1581983">
              <a:lnSpc>
                <a:spcPct val="90000"/>
              </a:lnSpc>
              <a:spcBef>
                <a:spcPts val="0"/>
              </a:spcBef>
              <a:defRPr sz="12800" b="1">
                <a:solidFill>
                  <a:srgbClr val="000000"/>
                </a:solidFill>
              </a:defRPr>
            </a:lvl2pPr>
            <a:lvl3pPr marL="1880417" indent="-1581983">
              <a:lnSpc>
                <a:spcPct val="90000"/>
              </a:lnSpc>
              <a:spcBef>
                <a:spcPts val="0"/>
              </a:spcBef>
              <a:defRPr sz="12800" b="1">
                <a:solidFill>
                  <a:srgbClr val="000000"/>
                </a:solidFill>
              </a:defRPr>
            </a:lvl3pPr>
            <a:lvl4pPr marL="2148006" indent="-1538436">
              <a:lnSpc>
                <a:spcPct val="90000"/>
              </a:lnSpc>
              <a:spcBef>
                <a:spcPts val="0"/>
              </a:spcBef>
              <a:defRPr sz="12800" b="1">
                <a:solidFill>
                  <a:srgbClr val="000000"/>
                </a:solidFill>
              </a:defRPr>
            </a:lvl4pPr>
            <a:lvl5pPr marL="2422257" indent="-1581983">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13" name="Shape 613" descr="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4135178038"/>
      </p:ext>
    </p:extLst>
  </p:cSld>
  <p:clrMapOvr>
    <a:masterClrMapping/>
  </p:clrMapOvr>
  <p:transition spd="med"/>
</p:sldLayout>
</file>

<file path=ppt/slideLayouts/slideLayout419.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620" name="Shape 620"/>
          <p:cNvSpPr>
            <a:spLocks noGrp="1"/>
          </p:cNvSpPr>
          <p:nvPr>
            <p:ph type="title"/>
          </p:nvPr>
        </p:nvSpPr>
        <p:spPr>
          <a:xfrm>
            <a:off x="304800" y="67735"/>
            <a:ext cx="11582400" cy="5964767"/>
          </a:xfrm>
          <a:prstGeom prst="rect">
            <a:avLst/>
          </a:prstGeom>
        </p:spPr>
        <p:txBody>
          <a:bodyPr>
            <a:normAutofit/>
          </a:bodyPr>
          <a:lstStyle>
            <a:lvl1pPr>
              <a:lnSpc>
                <a:spcPct val="80000"/>
              </a:lnSpc>
              <a:defRPr sz="12800" b="1">
                <a:solidFill>
                  <a:srgbClr val="000000"/>
                </a:solidFill>
              </a:defRPr>
            </a:lvl1pPr>
          </a:lstStyle>
          <a:p>
            <a:r>
              <a:t>Title Text</a:t>
            </a:r>
          </a:p>
        </p:txBody>
      </p:sp>
      <p:sp>
        <p:nvSpPr>
          <p:cNvPr id="621" name="Shape 621"/>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50252122"/>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56126"/>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628" name="Shape 628"/>
          <p:cNvSpPr>
            <a:spLocks noGrp="1"/>
          </p:cNvSpPr>
          <p:nvPr>
            <p:ph type="title"/>
          </p:nvPr>
        </p:nvSpPr>
        <p:spPr>
          <a:xfrm>
            <a:off x="304802" y="169335"/>
            <a:ext cx="6916617" cy="6027741"/>
          </a:xfrm>
          <a:prstGeom prst="rect">
            <a:avLst/>
          </a:prstGeom>
        </p:spPr>
        <p:txBody>
          <a:bodyPr>
            <a:normAutofit/>
          </a:bodyPr>
          <a:lstStyle>
            <a:lvl1pPr marL="156625" indent="-156625">
              <a:defRPr>
                <a:solidFill>
                  <a:srgbClr val="000000"/>
                </a:solidFill>
              </a:defRPr>
            </a:lvl1pPr>
          </a:lstStyle>
          <a:p>
            <a:r>
              <a:t>Title Text</a:t>
            </a:r>
          </a:p>
        </p:txBody>
      </p:sp>
      <p:sp>
        <p:nvSpPr>
          <p:cNvPr id="629" name="Shape 629"/>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325074431"/>
      </p:ext>
    </p:extLst>
  </p:cSld>
  <p:clrMapOvr>
    <a:masterClrMapping/>
  </p:clrMapOvr>
  <p:transition spd="med"/>
</p:sldLayout>
</file>

<file path=ppt/slideLayouts/slideLayout421.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636" name="Shape 636"/>
          <p:cNvSpPr>
            <a:spLocks noGrp="1"/>
          </p:cNvSpPr>
          <p:nvPr>
            <p:ph type="title"/>
          </p:nvPr>
        </p:nvSpPr>
        <p:spPr>
          <a:xfrm>
            <a:off x="304800" y="463975"/>
            <a:ext cx="5486400" cy="5770735"/>
          </a:xfrm>
          <a:prstGeom prst="rect">
            <a:avLst/>
          </a:prstGeom>
        </p:spPr>
        <p:txBody>
          <a:bodyPr>
            <a:normAutofit/>
          </a:bodyPr>
          <a:lstStyle>
            <a:lvl1pPr>
              <a:defRPr>
                <a:solidFill>
                  <a:srgbClr val="000000"/>
                </a:solidFill>
              </a:defRPr>
            </a:lvl1pPr>
          </a:lstStyle>
          <a:p>
            <a:r>
              <a:t>Title Text</a:t>
            </a:r>
          </a:p>
        </p:txBody>
      </p:sp>
      <p:sp>
        <p:nvSpPr>
          <p:cNvPr id="637" name="Shape 637"/>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38" name="Shape 638"/>
          <p:cNvSpPr>
            <a:spLocks noGrp="1"/>
          </p:cNvSpPr>
          <p:nvPr>
            <p:ph type="body" sz="half" idx="1"/>
          </p:nvPr>
        </p:nvSpPr>
        <p:spPr>
          <a:xfrm>
            <a:off x="6400800" y="658370"/>
            <a:ext cx="5486400" cy="559964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9" name="Shape 639" descr="Text Placeholder 11"/>
          <p:cNvSpPr>
            <a:spLocks noGrp="1"/>
          </p:cNvSpPr>
          <p:nvPr>
            <p:ph type="body" sz="quarter" idx="13"/>
          </p:nvPr>
        </p:nvSpPr>
        <p:spPr>
          <a:xfrm>
            <a:off x="304800" y="267418"/>
            <a:ext cx="5486400" cy="400052"/>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3672410838"/>
      </p:ext>
    </p:extLst>
  </p:cSld>
  <p:clrMapOvr>
    <a:masterClrMapping/>
  </p:clrMapOvr>
  <p:transition spd="med"/>
</p:sldLayout>
</file>

<file path=ppt/slideLayouts/slideLayout422.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646" name="Shape 646"/>
          <p:cNvSpPr>
            <a:spLocks noGrp="1"/>
          </p:cNvSpPr>
          <p:nvPr>
            <p:ph type="title"/>
          </p:nvPr>
        </p:nvSpPr>
        <p:spPr>
          <a:xfrm>
            <a:off x="304800" y="169336"/>
            <a:ext cx="5486400" cy="1279145"/>
          </a:xfrm>
          <a:prstGeom prst="rect">
            <a:avLst/>
          </a:prstGeom>
        </p:spPr>
        <p:txBody>
          <a:bodyPr>
            <a:normAutofit/>
          </a:bodyPr>
          <a:lstStyle>
            <a:lvl1pPr>
              <a:defRPr>
                <a:solidFill>
                  <a:srgbClr val="000000"/>
                </a:solidFill>
              </a:defRPr>
            </a:lvl1pPr>
          </a:lstStyle>
          <a:p>
            <a:r>
              <a:t>Title Text</a:t>
            </a:r>
          </a:p>
        </p:txBody>
      </p:sp>
      <p:sp>
        <p:nvSpPr>
          <p:cNvPr id="647" name="Shape 647"/>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48" name="Shape 648"/>
          <p:cNvSpPr>
            <a:spLocks noGrp="1"/>
          </p:cNvSpPr>
          <p:nvPr>
            <p:ph type="body" sz="half" idx="1"/>
          </p:nvPr>
        </p:nvSpPr>
        <p:spPr>
          <a:xfrm>
            <a:off x="304800" y="1499617"/>
            <a:ext cx="5486400" cy="4781129"/>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49" name="Shape 649" descr="Text Placeholder 9"/>
          <p:cNvSpPr>
            <a:spLocks noGrp="1"/>
          </p:cNvSpPr>
          <p:nvPr>
            <p:ph type="body" sz="half" idx="13"/>
          </p:nvPr>
        </p:nvSpPr>
        <p:spPr>
          <a:xfrm>
            <a:off x="6400800" y="1499617"/>
            <a:ext cx="5486400" cy="4781129"/>
          </a:xfrm>
          <a:prstGeom prst="rect">
            <a:avLst/>
          </a:prstGeom>
        </p:spPr>
        <p:txBody>
          <a:bodyPr>
            <a:normAutofit/>
          </a:bodyPr>
          <a:lstStyle>
            <a:lvl1pPr>
              <a:spcBef>
                <a:spcPts val="0"/>
              </a:spcBef>
              <a:defRPr>
                <a:solidFill>
                  <a:srgbClr val="000000"/>
                </a:solidFill>
              </a:defRPr>
            </a:lvl1pPr>
          </a:lstStyle>
          <a:p>
            <a:pPr>
              <a:spcBef>
                <a:spcPts val="0"/>
              </a:spcBef>
              <a:defRPr>
                <a:solidFill>
                  <a:srgbClr val="000000"/>
                </a:solidFill>
              </a:defRPr>
            </a:pPr>
            <a:endParaRPr/>
          </a:p>
        </p:txBody>
      </p:sp>
    </p:spTree>
    <p:extLst>
      <p:ext uri="{BB962C8B-B14F-4D97-AF65-F5344CB8AC3E}">
        <p14:creationId xmlns:p14="http://schemas.microsoft.com/office/powerpoint/2010/main" val="1757459451"/>
      </p:ext>
    </p:extLst>
  </p:cSld>
  <p:clrMapOvr>
    <a:masterClrMapping/>
  </p:clrMapOvr>
  <p:transition spd="med"/>
</p:sldLayout>
</file>

<file path=ppt/slideLayouts/slideLayout423.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656" name="Shape 656"/>
          <p:cNvSpPr>
            <a:spLocks noGrp="1"/>
          </p:cNvSpPr>
          <p:nvPr>
            <p:ph type="title"/>
          </p:nvPr>
        </p:nvSpPr>
        <p:spPr>
          <a:xfrm>
            <a:off x="304800" y="457202"/>
            <a:ext cx="8534400" cy="853441"/>
          </a:xfrm>
          <a:prstGeom prst="rect">
            <a:avLst/>
          </a:prstGeom>
        </p:spPr>
        <p:txBody>
          <a:bodyPr>
            <a:normAutofit/>
          </a:bodyPr>
          <a:lstStyle>
            <a:lvl1pPr>
              <a:defRPr>
                <a:solidFill>
                  <a:srgbClr val="000000"/>
                </a:solidFill>
              </a:defRPr>
            </a:lvl1pPr>
          </a:lstStyle>
          <a:p>
            <a:r>
              <a:t>Title Text</a:t>
            </a:r>
          </a:p>
        </p:txBody>
      </p:sp>
      <p:sp>
        <p:nvSpPr>
          <p:cNvPr id="657" name="Shape 657"/>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58" name="Shape 658"/>
          <p:cNvSpPr>
            <a:spLocks noGrp="1"/>
          </p:cNvSpPr>
          <p:nvPr>
            <p:ph type="body" sz="half" idx="1"/>
          </p:nvPr>
        </p:nvSpPr>
        <p:spPr>
          <a:xfrm>
            <a:off x="6400800" y="1457960"/>
            <a:ext cx="5486400" cy="4786211"/>
          </a:xfrm>
          <a:prstGeom prst="rect">
            <a:avLst/>
          </a:prstGeom>
        </p:spPr>
        <p:txBody>
          <a:bodyPr>
            <a:normAutofit/>
          </a:bodyPr>
          <a:lstStyle>
            <a:lvl1pPr>
              <a:defRPr sz="2133">
                <a:solidFill>
                  <a:srgbClr val="000000"/>
                </a:solidFill>
              </a:defRPr>
            </a:lvl1pPr>
            <a:lvl2pPr marL="263663" indent="-263663">
              <a:defRPr sz="2133">
                <a:solidFill>
                  <a:srgbClr val="000000"/>
                </a:solidFill>
              </a:defRPr>
            </a:lvl2pPr>
            <a:lvl3pPr marL="562097" indent="-263663">
              <a:defRPr sz="2133">
                <a:solidFill>
                  <a:srgbClr val="000000"/>
                </a:solidFill>
              </a:defRPr>
            </a:lvl3pPr>
            <a:lvl4pPr marL="865976" indent="-256406">
              <a:defRPr sz="2133">
                <a:solidFill>
                  <a:srgbClr val="000000"/>
                </a:solidFill>
              </a:defRPr>
            </a:lvl4pPr>
            <a:lvl5pPr marL="1103936" indent="-263663">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59" name="Shape 659"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660" name="Shape 660" descr="Text Placeholder 6"/>
          <p:cNvSpPr>
            <a:spLocks noGrp="1"/>
          </p:cNvSpPr>
          <p:nvPr>
            <p:ph type="body" sz="half" idx="14"/>
          </p:nvPr>
        </p:nvSpPr>
        <p:spPr>
          <a:xfrm>
            <a:off x="304800" y="1457959"/>
            <a:ext cx="5486400" cy="4786208"/>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71713993"/>
      </p:ext>
    </p:extLst>
  </p:cSld>
  <p:clrMapOvr>
    <a:masterClrMapping/>
  </p:clrMapOvr>
  <p:transition spd="med"/>
</p:sldLayout>
</file>

<file path=ppt/slideLayouts/slideLayout424.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667" name="Shape 667"/>
          <p:cNvSpPr>
            <a:spLocks noGrp="1"/>
          </p:cNvSpPr>
          <p:nvPr>
            <p:ph type="title"/>
          </p:nvPr>
        </p:nvSpPr>
        <p:spPr>
          <a:xfrm>
            <a:off x="304800" y="169336"/>
            <a:ext cx="5486400" cy="669545"/>
          </a:xfrm>
          <a:prstGeom prst="rect">
            <a:avLst/>
          </a:prstGeom>
        </p:spPr>
        <p:txBody>
          <a:bodyPr>
            <a:normAutofit/>
          </a:bodyPr>
          <a:lstStyle>
            <a:lvl1pPr>
              <a:defRPr>
                <a:solidFill>
                  <a:srgbClr val="000000"/>
                </a:solidFill>
              </a:defRPr>
            </a:lvl1pPr>
          </a:lstStyle>
          <a:p>
            <a:r>
              <a:t>Title Text</a:t>
            </a:r>
          </a:p>
        </p:txBody>
      </p:sp>
      <p:sp>
        <p:nvSpPr>
          <p:cNvPr id="668" name="Shape 668"/>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69" name="Shape 669"/>
          <p:cNvSpPr>
            <a:spLocks noGrp="1"/>
          </p:cNvSpPr>
          <p:nvPr>
            <p:ph type="body" sz="half" idx="1"/>
          </p:nvPr>
        </p:nvSpPr>
        <p:spPr>
          <a:xfrm>
            <a:off x="304800" y="1327357"/>
            <a:ext cx="5486400" cy="4916811"/>
          </a:xfrm>
          <a:prstGeom prst="rect">
            <a:avLst/>
          </a:prstGeom>
        </p:spPr>
        <p:txBody>
          <a:bodyPr>
            <a:normAutofit/>
          </a:bodyPr>
          <a:lstStyle>
            <a:lvl1pPr>
              <a:defRPr sz="3200">
                <a:solidFill>
                  <a:srgbClr val="000000"/>
                </a:solidFill>
              </a:defRPr>
            </a:lvl1pPr>
            <a:lvl2pPr marL="395495" indent="-395495">
              <a:defRPr sz="3200">
                <a:solidFill>
                  <a:srgbClr val="000000"/>
                </a:solidFill>
              </a:defRPr>
            </a:lvl2pPr>
            <a:lvl3pPr marL="693929" indent="-395495">
              <a:defRPr sz="3200">
                <a:solidFill>
                  <a:srgbClr val="000000"/>
                </a:solidFill>
              </a:defRPr>
            </a:lvl3pPr>
            <a:lvl4pPr marL="994178" indent="-384609">
              <a:defRPr sz="3200">
                <a:solidFill>
                  <a:srgbClr val="000000"/>
                </a:solidFill>
              </a:defRPr>
            </a:lvl4pPr>
            <a:lvl5pPr marL="1235769" indent="-395495">
              <a:defRPr sz="3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39799521"/>
      </p:ext>
    </p:extLst>
  </p:cSld>
  <p:clrMapOvr>
    <a:masterClrMapping/>
  </p:clrMapOvr>
  <p:transition spd="med"/>
</p:sldLayout>
</file>

<file path=ppt/slideLayouts/slideLayout425.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676" name="Shape 676"/>
          <p:cNvSpPr>
            <a:spLocks noGrp="1"/>
          </p:cNvSpPr>
          <p:nvPr>
            <p:ph type="title"/>
          </p:nvPr>
        </p:nvSpPr>
        <p:spPr>
          <a:xfrm>
            <a:off x="304800" y="457202"/>
            <a:ext cx="8534400" cy="853441"/>
          </a:xfrm>
          <a:prstGeom prst="rect">
            <a:avLst/>
          </a:prstGeom>
        </p:spPr>
        <p:txBody>
          <a:bodyPr>
            <a:normAutofit/>
          </a:bodyPr>
          <a:lstStyle>
            <a:lvl1pPr>
              <a:defRPr>
                <a:solidFill>
                  <a:srgbClr val="000000"/>
                </a:solidFill>
              </a:defRPr>
            </a:lvl1pPr>
          </a:lstStyle>
          <a:p>
            <a:r>
              <a:t>Title Text</a:t>
            </a:r>
          </a:p>
        </p:txBody>
      </p:sp>
      <p:sp>
        <p:nvSpPr>
          <p:cNvPr id="677" name="Shape 677"/>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78" name="Shape 678"/>
          <p:cNvSpPr>
            <a:spLocks noGrp="1"/>
          </p:cNvSpPr>
          <p:nvPr>
            <p:ph type="body" sz="quarter" idx="1"/>
          </p:nvPr>
        </p:nvSpPr>
        <p:spPr>
          <a:xfrm>
            <a:off x="6400800" y="1457961"/>
            <a:ext cx="2438400" cy="4786207"/>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05"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79" name="Shape 679"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680" name="Shape 680" descr="Text Placeholder 6"/>
          <p:cNvSpPr>
            <a:spLocks noGrp="1"/>
          </p:cNvSpPr>
          <p:nvPr>
            <p:ph type="body" sz="quarter" idx="14"/>
          </p:nvPr>
        </p:nvSpPr>
        <p:spPr>
          <a:xfrm>
            <a:off x="304800" y="1457961"/>
            <a:ext cx="2438400" cy="4786207"/>
          </a:xfrm>
          <a:prstGeom prst="rect">
            <a:avLst/>
          </a:prstGeom>
        </p:spPr>
        <p:txBody>
          <a:bodyPr>
            <a:normAutofit/>
          </a:bodyPr>
          <a:lstStyle/>
          <a:p>
            <a:pPr>
              <a:defRPr sz="1600">
                <a:solidFill>
                  <a:srgbClr val="000000"/>
                </a:solidFill>
              </a:defRPr>
            </a:pPr>
            <a:endParaRPr/>
          </a:p>
        </p:txBody>
      </p:sp>
      <p:sp>
        <p:nvSpPr>
          <p:cNvPr id="681" name="Shape 681" descr="Text Placeholder 7"/>
          <p:cNvSpPr>
            <a:spLocks noGrp="1"/>
          </p:cNvSpPr>
          <p:nvPr>
            <p:ph type="body" sz="quarter" idx="15"/>
          </p:nvPr>
        </p:nvSpPr>
        <p:spPr>
          <a:xfrm>
            <a:off x="3352800" y="1457961"/>
            <a:ext cx="2438400" cy="4786207"/>
          </a:xfrm>
          <a:prstGeom prst="rect">
            <a:avLst/>
          </a:prstGeom>
        </p:spPr>
        <p:txBody>
          <a:bodyPr>
            <a:normAutofit/>
          </a:bodyPr>
          <a:lstStyle/>
          <a:p>
            <a:pPr>
              <a:defRPr sz="1600">
                <a:solidFill>
                  <a:srgbClr val="000000"/>
                </a:solidFill>
              </a:defRPr>
            </a:pPr>
            <a:endParaRPr/>
          </a:p>
        </p:txBody>
      </p:sp>
      <p:sp>
        <p:nvSpPr>
          <p:cNvPr id="682" name="Shape 682" descr="Text Placeholder 9"/>
          <p:cNvSpPr>
            <a:spLocks noGrp="1"/>
          </p:cNvSpPr>
          <p:nvPr>
            <p:ph type="body" sz="quarter" idx="16"/>
          </p:nvPr>
        </p:nvSpPr>
        <p:spPr>
          <a:xfrm>
            <a:off x="9448800" y="1457961"/>
            <a:ext cx="2438400" cy="478620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4203729497"/>
      </p:ext>
    </p:extLst>
  </p:cSld>
  <p:clrMapOvr>
    <a:masterClrMapping/>
  </p:clrMapOvr>
  <p:transition spd="med"/>
</p:sldLayout>
</file>

<file path=ppt/slideLayouts/slideLayout426.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689" name="Shape 689" descr="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690" name="Shape 690"/>
          <p:cNvSpPr>
            <a:spLocks noGrp="1"/>
          </p:cNvSpPr>
          <p:nvPr>
            <p:ph type="title"/>
          </p:nvPr>
        </p:nvSpPr>
        <p:spPr>
          <a:xfrm>
            <a:off x="304800" y="457202"/>
            <a:ext cx="5486400" cy="853441"/>
          </a:xfrm>
          <a:prstGeom prst="rect">
            <a:avLst/>
          </a:prstGeom>
        </p:spPr>
        <p:txBody>
          <a:bodyPr>
            <a:normAutofit/>
          </a:bodyPr>
          <a:lstStyle>
            <a:lvl1pPr>
              <a:defRPr>
                <a:solidFill>
                  <a:srgbClr val="000000"/>
                </a:solidFill>
              </a:defRPr>
            </a:lvl1pPr>
          </a:lstStyle>
          <a:p>
            <a:r>
              <a:t>Title Text</a:t>
            </a:r>
          </a:p>
        </p:txBody>
      </p:sp>
      <p:sp>
        <p:nvSpPr>
          <p:cNvPr id="691" name="Shape 691"/>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92" name="Shape 692"/>
          <p:cNvSpPr>
            <a:spLocks noGrp="1"/>
          </p:cNvSpPr>
          <p:nvPr>
            <p:ph type="body" sz="quarter" idx="1"/>
          </p:nvPr>
        </p:nvSpPr>
        <p:spPr>
          <a:xfrm>
            <a:off x="304800" y="268226"/>
            <a:ext cx="5486400" cy="400049"/>
          </a:xfrm>
          <a:prstGeom prst="rect">
            <a:avLst/>
          </a:prstGeom>
        </p:spPr>
        <p:txBody>
          <a:bodyPr>
            <a:normAutofit/>
          </a:bodyPr>
          <a:lstStyle>
            <a:lvl1pPr>
              <a:defRPr sz="1467">
                <a:solidFill>
                  <a:srgbClr val="000000"/>
                </a:solidFill>
              </a:defRPr>
            </a:lvl1pPr>
            <a:lvl2pPr marL="181269" indent="-181269">
              <a:defRPr sz="1467">
                <a:solidFill>
                  <a:srgbClr val="000000"/>
                </a:solidFill>
              </a:defRPr>
            </a:lvl2pPr>
            <a:lvl3pPr marL="479703" indent="-181269">
              <a:defRPr sz="1467">
                <a:solidFill>
                  <a:srgbClr val="000000"/>
                </a:solidFill>
              </a:defRPr>
            </a:lvl3pPr>
            <a:lvl4pPr marL="785848" indent="-176280">
              <a:defRPr sz="1467">
                <a:solidFill>
                  <a:srgbClr val="000000"/>
                </a:solidFill>
              </a:defRPr>
            </a:lvl4pPr>
            <a:lvl5pPr marL="1021542" indent="-181269">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3" name="Shape 693" descr="Text Placeholder 6"/>
          <p:cNvSpPr>
            <a:spLocks noGrp="1"/>
          </p:cNvSpPr>
          <p:nvPr>
            <p:ph type="body" sz="half" idx="14"/>
          </p:nvPr>
        </p:nvSpPr>
        <p:spPr>
          <a:xfrm>
            <a:off x="304800" y="1463040"/>
            <a:ext cx="5486400" cy="4781128"/>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909806833"/>
      </p:ext>
    </p:extLst>
  </p:cSld>
  <p:clrMapOvr>
    <a:masterClrMapping/>
  </p:clrMapOvr>
  <p:transition spd="med"/>
</p:sldLayout>
</file>

<file path=ppt/slideLayouts/slideLayout427.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700" name="Shape 700" descr="Picture Placeholder 8"/>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701" name="Shape 701"/>
          <p:cNvSpPr>
            <a:spLocks noGrp="1"/>
          </p:cNvSpPr>
          <p:nvPr>
            <p:ph type="title"/>
          </p:nvPr>
        </p:nvSpPr>
        <p:spPr>
          <a:xfrm>
            <a:off x="304800" y="169336"/>
            <a:ext cx="5486400" cy="853441"/>
          </a:xfrm>
          <a:prstGeom prst="rect">
            <a:avLst/>
          </a:prstGeom>
        </p:spPr>
        <p:txBody>
          <a:bodyPr>
            <a:normAutofit/>
          </a:bodyPr>
          <a:lstStyle>
            <a:lvl1pPr>
              <a:defRPr>
                <a:solidFill>
                  <a:srgbClr val="000000"/>
                </a:solidFill>
              </a:defRPr>
            </a:lvl1pPr>
          </a:lstStyle>
          <a:p>
            <a:r>
              <a:t>Title Text</a:t>
            </a:r>
          </a:p>
        </p:txBody>
      </p:sp>
      <p:sp>
        <p:nvSpPr>
          <p:cNvPr id="702" name="Shape 702"/>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703" name="Shape 703"/>
          <p:cNvSpPr>
            <a:spLocks noGrp="1"/>
          </p:cNvSpPr>
          <p:nvPr>
            <p:ph type="body" sz="quarter" idx="1"/>
          </p:nvPr>
        </p:nvSpPr>
        <p:spPr>
          <a:xfrm>
            <a:off x="304800" y="1463039"/>
            <a:ext cx="2438400" cy="4781129"/>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05"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4" name="Shape 704" descr="Text Placeholder 7"/>
          <p:cNvSpPr>
            <a:spLocks noGrp="1"/>
          </p:cNvSpPr>
          <p:nvPr>
            <p:ph type="body" sz="quarter" idx="14"/>
          </p:nvPr>
        </p:nvSpPr>
        <p:spPr>
          <a:xfrm>
            <a:off x="3352800" y="1463039"/>
            <a:ext cx="2438400" cy="4781129"/>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689105866"/>
      </p:ext>
    </p:extLst>
  </p:cSld>
  <p:clrMapOvr>
    <a:masterClrMapping/>
  </p:clrMapOvr>
  <p:transition spd="med"/>
</p:sldLayout>
</file>

<file path=ppt/slideLayouts/slideLayout428.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711" name="Shape 711"/>
          <p:cNvSpPr>
            <a:spLocks noGrp="1"/>
          </p:cNvSpPr>
          <p:nvPr>
            <p:ph type="title"/>
          </p:nvPr>
        </p:nvSpPr>
        <p:spPr>
          <a:xfrm>
            <a:off x="304800" y="1303867"/>
            <a:ext cx="5486400" cy="4754880"/>
          </a:xfrm>
          <a:prstGeom prst="rect">
            <a:avLst/>
          </a:prstGeom>
        </p:spPr>
        <p:txBody>
          <a:bodyPr>
            <a:normAutofit/>
          </a:bodyPr>
          <a:lstStyle>
            <a:lvl1pPr>
              <a:defRPr>
                <a:solidFill>
                  <a:srgbClr val="000000"/>
                </a:solidFill>
              </a:defRPr>
            </a:lvl1pPr>
          </a:lstStyle>
          <a:p>
            <a:r>
              <a:t>Title Text</a:t>
            </a:r>
          </a:p>
        </p:txBody>
      </p:sp>
      <p:sp>
        <p:nvSpPr>
          <p:cNvPr id="712" name="Shape 712"/>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713" name="Shape 713"/>
          <p:cNvSpPr>
            <a:spLocks noGrp="1"/>
          </p:cNvSpPr>
          <p:nvPr>
            <p:ph type="body" sz="quarter" idx="1"/>
          </p:nvPr>
        </p:nvSpPr>
        <p:spPr>
          <a:xfrm>
            <a:off x="6400800" y="1463041"/>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05"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14" name="Shape 714"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715" name="Shape 715" descr="Text Placeholder 9"/>
          <p:cNvSpPr>
            <a:spLocks noGrp="1"/>
          </p:cNvSpPr>
          <p:nvPr>
            <p:ph type="body" sz="quarter" idx="14"/>
          </p:nvPr>
        </p:nvSpPr>
        <p:spPr>
          <a:xfrm>
            <a:off x="9448800" y="1463039"/>
            <a:ext cx="2438400" cy="466859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4228015015"/>
      </p:ext>
    </p:extLst>
  </p:cSld>
  <p:clrMapOvr>
    <a:masterClrMapping/>
  </p:clrMapOvr>
  <p:transition spd="med"/>
</p:sldLayout>
</file>

<file path=ppt/slideLayouts/slideLayout429.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722" name="Shape 722" descr="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defTabSz="914354" hangingPunct="0">
              <a:defRPr sz="120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723" name="Shape 723"/>
          <p:cNvSpPr>
            <a:spLocks noGrp="1"/>
          </p:cNvSpPr>
          <p:nvPr>
            <p:ph type="title"/>
          </p:nvPr>
        </p:nvSpPr>
        <p:spPr>
          <a:xfrm>
            <a:off x="304800" y="1303867"/>
            <a:ext cx="5486400" cy="4754880"/>
          </a:xfrm>
          <a:prstGeom prst="rect">
            <a:avLst/>
          </a:prstGeom>
        </p:spPr>
        <p:txBody>
          <a:bodyPr>
            <a:normAutofit/>
          </a:bodyPr>
          <a:lstStyle>
            <a:lvl1pPr>
              <a:defRPr>
                <a:solidFill>
                  <a:srgbClr val="000000"/>
                </a:solidFill>
              </a:defRPr>
            </a:lvl1pPr>
          </a:lstStyle>
          <a:p>
            <a:r>
              <a:t>Title Text</a:t>
            </a:r>
          </a:p>
        </p:txBody>
      </p:sp>
      <p:sp>
        <p:nvSpPr>
          <p:cNvPr id="724" name="Shape 724"/>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725" name="Shape 725"/>
          <p:cNvSpPr>
            <a:spLocks noGrp="1"/>
          </p:cNvSpPr>
          <p:nvPr>
            <p:ph type="body" sz="half" idx="1"/>
          </p:nvPr>
        </p:nvSpPr>
        <p:spPr>
          <a:xfrm>
            <a:off x="6400800" y="1481716"/>
            <a:ext cx="5486400" cy="4668595"/>
          </a:xfrm>
          <a:prstGeom prst="rect">
            <a:avLst/>
          </a:prstGeom>
        </p:spPr>
        <p:txBody>
          <a:bodyPr>
            <a:normAutofit/>
          </a:bodyPr>
          <a:lstStyle>
            <a:lvl2pPr marL="0" indent="0">
              <a:buSzTx/>
              <a:buNone/>
            </a:lvl2pPr>
            <a:lvl3pPr marL="592060" indent="-293626"/>
            <a:lvl4pPr marL="895112" indent="-285544"/>
            <a:lvl5pPr marL="1133900" indent="-293626"/>
          </a:lstStyle>
          <a:p>
            <a:r>
              <a:t>Body Level One</a:t>
            </a:r>
          </a:p>
          <a:p>
            <a:pPr lvl="1"/>
            <a:r>
              <a:t>Body Level Two</a:t>
            </a:r>
          </a:p>
          <a:p>
            <a:pPr lvl="2"/>
            <a:r>
              <a:t>Body Level Three</a:t>
            </a:r>
          </a:p>
          <a:p>
            <a:pPr lvl="3"/>
            <a:r>
              <a:t>Body Level Four</a:t>
            </a:r>
          </a:p>
          <a:p>
            <a:pPr lvl="4"/>
            <a:r>
              <a:t>Body Level Five</a:t>
            </a:r>
          </a:p>
        </p:txBody>
      </p:sp>
      <p:sp>
        <p:nvSpPr>
          <p:cNvPr id="726" name="Shape 726"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122604570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IBM Cloud / Watson and Cloud Platform / © 2018 IBM Corporation</a:t>
            </a:r>
            <a:endParaRPr lang="en-US"/>
          </a:p>
        </p:txBody>
      </p:sp>
      <p:sp>
        <p:nvSpPr>
          <p:cNvPr id="4" name="Title 3"/>
          <p:cNvSpPr>
            <a:spLocks noGrp="1"/>
          </p:cNvSpPr>
          <p:nvPr>
            <p:ph type="title"/>
          </p:nvPr>
        </p:nvSpPr>
        <p:spPr>
          <a:xfrm>
            <a:off x="304800" y="271708"/>
            <a:ext cx="5486401" cy="5972459"/>
          </a:xfrm>
          <a:prstGeom prst="rect">
            <a:avLst/>
          </a:prstGeo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8" name="Picture 7" descr="ibm_gry.png"/>
          <p:cNvPicPr>
            <a:picLocks noChangeAspect="1"/>
          </p:cNvPicPr>
          <p:nvPr userDrawn="1"/>
        </p:nvPicPr>
        <p:blipFill>
          <a:blip r:embed="rId3" cstate="print">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10" name="Picture 9">
            <a:extLst>
              <a:ext uri="{FF2B5EF4-FFF2-40B4-BE49-F238E27FC236}">
                <a16:creationId xmlns:a16="http://schemas.microsoft.com/office/drawing/2014/main" id="{EC1A6312-32F0-844D-93DA-546AB9CA1D02}"/>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3032"/>
                    </a14:imgEffect>
                    <a14:imgEffect>
                      <a14:saturation sat="400000"/>
                    </a14:imgEffect>
                  </a14:imgLayer>
                </a14:imgProps>
              </a:ext>
              <a:ext uri="{28A0092B-C50C-407E-A947-70E740481C1C}">
                <a14:useLocalDpi xmlns:a14="http://schemas.microsoft.com/office/drawing/2010/main"/>
              </a:ext>
            </a:extLst>
          </a:blip>
          <a:stretch>
            <a:fillRect/>
          </a:stretch>
        </p:blipFill>
        <p:spPr>
          <a:xfrm>
            <a:off x="5646658" y="538231"/>
            <a:ext cx="6535919" cy="6310344"/>
          </a:xfrm>
          <a:prstGeom prst="rect">
            <a:avLst/>
          </a:prstGeom>
        </p:spPr>
      </p:pic>
    </p:spTree>
    <p:extLst>
      <p:ext uri="{BB962C8B-B14F-4D97-AF65-F5344CB8AC3E}">
        <p14:creationId xmlns:p14="http://schemas.microsoft.com/office/powerpoint/2010/main" val="1209078107"/>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733" name="Shape 733" descr="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734" name="Shape 734"/>
          <p:cNvSpPr>
            <a:spLocks noGrp="1"/>
          </p:cNvSpPr>
          <p:nvPr>
            <p:ph type="title"/>
          </p:nvPr>
        </p:nvSpPr>
        <p:spPr>
          <a:xfrm>
            <a:off x="304800" y="169335"/>
            <a:ext cx="5486400" cy="5870533"/>
          </a:xfrm>
          <a:prstGeom prst="rect">
            <a:avLst/>
          </a:prstGeom>
        </p:spPr>
        <p:txBody>
          <a:bodyPr>
            <a:normAutofit/>
          </a:bodyPr>
          <a:lstStyle>
            <a:lvl1pPr>
              <a:defRPr>
                <a:solidFill>
                  <a:srgbClr val="000000"/>
                </a:solidFill>
              </a:defRPr>
            </a:lvl1pPr>
          </a:lstStyle>
          <a:p>
            <a:r>
              <a:t>Title Text</a:t>
            </a:r>
          </a:p>
        </p:txBody>
      </p:sp>
      <p:sp>
        <p:nvSpPr>
          <p:cNvPr id="735" name="Shape 735"/>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61449062"/>
      </p:ext>
    </p:extLst>
  </p:cSld>
  <p:clrMapOvr>
    <a:masterClrMapping/>
  </p:clrMapOvr>
  <p:transition spd="med"/>
</p:sldLayout>
</file>

<file path=ppt/slideLayouts/slideLayout431.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742" name="Shape 742"/>
          <p:cNvSpPr>
            <a:spLocks noGrp="1"/>
          </p:cNvSpPr>
          <p:nvPr>
            <p:ph type="title"/>
          </p:nvPr>
        </p:nvSpPr>
        <p:spPr>
          <a:xfrm>
            <a:off x="304800" y="169335"/>
            <a:ext cx="5486400" cy="5870533"/>
          </a:xfrm>
          <a:prstGeom prst="rect">
            <a:avLst/>
          </a:prstGeom>
        </p:spPr>
        <p:txBody>
          <a:bodyPr>
            <a:normAutofit/>
          </a:bodyPr>
          <a:lstStyle>
            <a:lvl1pPr>
              <a:defRPr>
                <a:solidFill>
                  <a:srgbClr val="000000"/>
                </a:solidFill>
              </a:defRPr>
            </a:lvl1pPr>
          </a:lstStyle>
          <a:p>
            <a:r>
              <a:t>Title Text</a:t>
            </a:r>
          </a:p>
        </p:txBody>
      </p:sp>
      <p:sp>
        <p:nvSpPr>
          <p:cNvPr id="743" name="Shape 743"/>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95660085"/>
      </p:ext>
    </p:extLst>
  </p:cSld>
  <p:clrMapOvr>
    <a:masterClrMapping/>
  </p:clrMapOvr>
  <p:transition spd="med"/>
</p:sldLayout>
</file>

<file path=ppt/slideLayouts/slideLayout432.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750" name="Shape 750"/>
          <p:cNvSpPr>
            <a:spLocks noGrp="1"/>
          </p:cNvSpPr>
          <p:nvPr>
            <p:ph type="title"/>
          </p:nvPr>
        </p:nvSpPr>
        <p:spPr>
          <a:xfrm>
            <a:off x="304800" y="186267"/>
            <a:ext cx="5486400" cy="508000"/>
          </a:xfrm>
          <a:prstGeom prst="rect">
            <a:avLst/>
          </a:prstGeom>
        </p:spPr>
        <p:txBody>
          <a:bodyPr>
            <a:normAutofit/>
          </a:bodyPr>
          <a:lstStyle>
            <a:lvl1pPr>
              <a:defRPr>
                <a:solidFill>
                  <a:srgbClr val="000000"/>
                </a:solidFill>
              </a:defRPr>
            </a:lvl1pPr>
          </a:lstStyle>
          <a:p>
            <a:r>
              <a:t>Title Text</a:t>
            </a:r>
          </a:p>
        </p:txBody>
      </p:sp>
      <p:sp>
        <p:nvSpPr>
          <p:cNvPr id="751" name="Shape 751"/>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105887975"/>
      </p:ext>
    </p:extLst>
  </p:cSld>
  <p:clrMapOvr>
    <a:masterClrMapping/>
  </p:clrMapOvr>
  <p:transition spd="med"/>
</p:sldLayout>
</file>

<file path=ppt/slideLayouts/slideLayout433.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758" name="Shape 758" descr="Text Placeholder 11"/>
          <p:cNvSpPr>
            <a:spLocks noGrp="1"/>
          </p:cNvSpPr>
          <p:nvPr>
            <p:ph type="body" sz="quarter" idx="13"/>
          </p:nvPr>
        </p:nvSpPr>
        <p:spPr>
          <a:xfrm>
            <a:off x="304800" y="243840"/>
            <a:ext cx="5486400" cy="400051"/>
          </a:xfrm>
          <a:prstGeom prst="rect">
            <a:avLst/>
          </a:prstGeom>
        </p:spPr>
        <p:txBody>
          <a:bodyPr>
            <a:normAutofit/>
          </a:bodyPr>
          <a:lstStyle/>
          <a:p>
            <a:pPr>
              <a:defRPr sz="1600">
                <a:solidFill>
                  <a:srgbClr val="000000"/>
                </a:solidFill>
              </a:defRPr>
            </a:pPr>
            <a:endParaRPr/>
          </a:p>
        </p:txBody>
      </p:sp>
      <p:sp>
        <p:nvSpPr>
          <p:cNvPr id="759" name="Shape 759" descr="Text Placeholder 6"/>
          <p:cNvSpPr>
            <a:spLocks noGrp="1"/>
          </p:cNvSpPr>
          <p:nvPr>
            <p:ph type="body" sz="half" idx="14"/>
          </p:nvPr>
        </p:nvSpPr>
        <p:spPr>
          <a:xfrm>
            <a:off x="304800" y="1463042"/>
            <a:ext cx="5486400" cy="4651641"/>
          </a:xfrm>
          <a:prstGeom prst="rect">
            <a:avLst/>
          </a:prstGeom>
        </p:spPr>
        <p:txBody>
          <a:bodyPr>
            <a:normAutofit/>
          </a:bodyPr>
          <a:lstStyle/>
          <a:p>
            <a:pPr>
              <a:defRPr sz="1600">
                <a:solidFill>
                  <a:srgbClr val="000000"/>
                </a:solidFill>
              </a:defRPr>
            </a:pPr>
            <a:endParaRPr/>
          </a:p>
        </p:txBody>
      </p:sp>
      <p:sp>
        <p:nvSpPr>
          <p:cNvPr id="760" name="Shape 760"/>
          <p:cNvSpPr>
            <a:spLocks noGrp="1"/>
          </p:cNvSpPr>
          <p:nvPr>
            <p:ph type="sldNum" sz="quarter" idx="2"/>
          </p:nvPr>
        </p:nvSpPr>
        <p:spPr>
          <a:xfrm>
            <a:off x="11765374" y="6473110"/>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11264160"/>
      </p:ext>
    </p:extLst>
  </p:cSld>
  <p:clrMapOvr>
    <a:masterClrMapping/>
  </p:clrMapOvr>
  <p:transition spd="med"/>
</p:sldLayout>
</file>

<file path=ppt/slideLayouts/slideLayout434.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767" name="Shape 767"/>
          <p:cNvSpPr>
            <a:spLocks noGrp="1"/>
          </p:cNvSpPr>
          <p:nvPr>
            <p:ph type="title"/>
          </p:nvPr>
        </p:nvSpPr>
        <p:spPr>
          <a:xfrm>
            <a:off x="304800" y="169335"/>
            <a:ext cx="5486400" cy="1193365"/>
          </a:xfrm>
          <a:prstGeom prst="rect">
            <a:avLst/>
          </a:prstGeom>
        </p:spPr>
        <p:txBody>
          <a:bodyPr>
            <a:normAutofit/>
          </a:bodyPr>
          <a:lstStyle>
            <a:lvl1pPr>
              <a:defRPr>
                <a:solidFill>
                  <a:srgbClr val="000000"/>
                </a:solidFill>
              </a:defRPr>
            </a:lvl1pPr>
          </a:lstStyle>
          <a:p>
            <a:r>
              <a:t>Title Text</a:t>
            </a:r>
          </a:p>
        </p:txBody>
      </p:sp>
      <p:sp>
        <p:nvSpPr>
          <p:cNvPr id="768" name="Shape 768"/>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769" name="Shape 769"/>
          <p:cNvSpPr>
            <a:spLocks noGrp="1"/>
          </p:cNvSpPr>
          <p:nvPr>
            <p:ph type="body" sz="quarter" idx="1"/>
          </p:nvPr>
        </p:nvSpPr>
        <p:spPr>
          <a:xfrm>
            <a:off x="304800" y="1463041"/>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05"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759102703"/>
      </p:ext>
    </p:extLst>
  </p:cSld>
  <p:clrMapOvr>
    <a:masterClrMapping/>
  </p:clrMapOvr>
  <p:transition spd="med"/>
</p:sldLayout>
</file>

<file path=ppt/slideLayouts/slideLayout435.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776" name="Shape 776"/>
          <p:cNvSpPr>
            <a:spLocks noGrp="1"/>
          </p:cNvSpPr>
          <p:nvPr>
            <p:ph type="title"/>
          </p:nvPr>
        </p:nvSpPr>
        <p:spPr>
          <a:xfrm>
            <a:off x="304800" y="169335"/>
            <a:ext cx="5486400" cy="1193365"/>
          </a:xfrm>
          <a:prstGeom prst="rect">
            <a:avLst/>
          </a:prstGeom>
        </p:spPr>
        <p:txBody>
          <a:bodyPr>
            <a:normAutofit/>
          </a:bodyPr>
          <a:lstStyle>
            <a:lvl1pPr>
              <a:defRPr>
                <a:solidFill>
                  <a:srgbClr val="000000"/>
                </a:solidFill>
              </a:defRPr>
            </a:lvl1pPr>
          </a:lstStyle>
          <a:p>
            <a:r>
              <a:t>Title Text</a:t>
            </a:r>
          </a:p>
        </p:txBody>
      </p:sp>
      <p:sp>
        <p:nvSpPr>
          <p:cNvPr id="777" name="Shape 777"/>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778" name="Shape 778"/>
          <p:cNvSpPr>
            <a:spLocks noGrp="1"/>
          </p:cNvSpPr>
          <p:nvPr>
            <p:ph type="body" sz="quarter" idx="1"/>
          </p:nvPr>
        </p:nvSpPr>
        <p:spPr>
          <a:xfrm>
            <a:off x="304800" y="1488651"/>
            <a:ext cx="2438400" cy="4605868"/>
          </a:xfrm>
          <a:prstGeom prst="rect">
            <a:avLst/>
          </a:prstGeom>
        </p:spPr>
        <p:txBody>
          <a:bodyPr>
            <a:normAutofit/>
          </a:bodyPr>
          <a:lstStyle>
            <a:lvl1pPr>
              <a:defRPr>
                <a:solidFill>
                  <a:srgbClr val="000000"/>
                </a:solidFill>
              </a:defRPr>
            </a:lvl1pPr>
            <a:lvl2pPr marL="293626" indent="-293626">
              <a:defRPr>
                <a:solidFill>
                  <a:srgbClr val="000000"/>
                </a:solidFill>
              </a:defRPr>
            </a:lvl2pPr>
            <a:lvl3pPr marL="592060" indent="-293626">
              <a:defRPr>
                <a:solidFill>
                  <a:srgbClr val="000000"/>
                </a:solidFill>
              </a:defRPr>
            </a:lvl3pPr>
            <a:lvl4pPr marL="895112" indent="-285544">
              <a:defRPr>
                <a:solidFill>
                  <a:srgbClr val="000000"/>
                </a:solidFill>
              </a:defRPr>
            </a:lvl4pPr>
            <a:lvl5pPr marL="1133900" indent="-293626">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07558280"/>
      </p:ext>
    </p:extLst>
  </p:cSld>
  <p:clrMapOvr>
    <a:masterClrMapping/>
  </p:clrMapOvr>
  <p:transition spd="med"/>
</p:sldLayout>
</file>

<file path=ppt/slideLayouts/slideLayout436.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785" name="Shape 785"/>
          <p:cNvSpPr>
            <a:spLocks noGrp="1"/>
          </p:cNvSpPr>
          <p:nvPr>
            <p:ph type="title"/>
          </p:nvPr>
        </p:nvSpPr>
        <p:spPr>
          <a:xfrm>
            <a:off x="304800" y="169335"/>
            <a:ext cx="5486400" cy="1193365"/>
          </a:xfrm>
          <a:prstGeom prst="rect">
            <a:avLst/>
          </a:prstGeom>
        </p:spPr>
        <p:txBody>
          <a:bodyPr>
            <a:normAutofit/>
          </a:bodyPr>
          <a:lstStyle>
            <a:lvl1pPr>
              <a:defRPr>
                <a:solidFill>
                  <a:srgbClr val="000000"/>
                </a:solidFill>
              </a:defRPr>
            </a:lvl1pPr>
          </a:lstStyle>
          <a:p>
            <a:r>
              <a:t>Title Text</a:t>
            </a:r>
          </a:p>
        </p:txBody>
      </p:sp>
      <p:sp>
        <p:nvSpPr>
          <p:cNvPr id="786" name="Shape 786"/>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787" name="Shape 787"/>
          <p:cNvSpPr>
            <a:spLocks noGrp="1"/>
          </p:cNvSpPr>
          <p:nvPr>
            <p:ph type="body" sz="quarter" idx="1"/>
          </p:nvPr>
        </p:nvSpPr>
        <p:spPr>
          <a:xfrm>
            <a:off x="304800" y="1488651"/>
            <a:ext cx="2438400" cy="4605868"/>
          </a:xfrm>
          <a:prstGeom prst="rect">
            <a:avLst/>
          </a:prstGeom>
        </p:spPr>
        <p:txBody>
          <a:bodyPr>
            <a:normAutofit/>
          </a:bodyPr>
          <a:lstStyle>
            <a:lvl1pPr>
              <a:defRPr>
                <a:solidFill>
                  <a:srgbClr val="000000"/>
                </a:solidFill>
              </a:defRPr>
            </a:lvl1pPr>
            <a:lvl2pPr marL="293626" indent="-293626">
              <a:defRPr>
                <a:solidFill>
                  <a:srgbClr val="000000"/>
                </a:solidFill>
              </a:defRPr>
            </a:lvl2pPr>
            <a:lvl3pPr marL="592060" indent="-293626">
              <a:defRPr>
                <a:solidFill>
                  <a:srgbClr val="000000"/>
                </a:solidFill>
              </a:defRPr>
            </a:lvl3pPr>
            <a:lvl4pPr marL="895112" indent="-285544">
              <a:defRPr>
                <a:solidFill>
                  <a:srgbClr val="000000"/>
                </a:solidFill>
              </a:defRPr>
            </a:lvl4pPr>
            <a:lvl5pPr marL="1133900" indent="-293626">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847476906"/>
      </p:ext>
    </p:extLst>
  </p:cSld>
  <p:clrMapOvr>
    <a:masterClrMapping/>
  </p:clrMapOvr>
  <p:transition spd="med"/>
</p:sldLayout>
</file>

<file path=ppt/slideLayouts/slideLayout437.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794" name="Shape 794"/>
          <p:cNvSpPr>
            <a:spLocks noGrp="1"/>
          </p:cNvSpPr>
          <p:nvPr>
            <p:ph type="title"/>
          </p:nvPr>
        </p:nvSpPr>
        <p:spPr>
          <a:xfrm>
            <a:off x="304800" y="169335"/>
            <a:ext cx="5486400" cy="1193365"/>
          </a:xfrm>
          <a:prstGeom prst="rect">
            <a:avLst/>
          </a:prstGeom>
        </p:spPr>
        <p:txBody>
          <a:bodyPr>
            <a:normAutofit/>
          </a:bodyPr>
          <a:lstStyle>
            <a:lvl1pPr>
              <a:defRPr>
                <a:solidFill>
                  <a:srgbClr val="000000"/>
                </a:solidFill>
              </a:defRPr>
            </a:lvl1pPr>
          </a:lstStyle>
          <a:p>
            <a:r>
              <a:t>Title Text</a:t>
            </a:r>
          </a:p>
        </p:txBody>
      </p:sp>
      <p:sp>
        <p:nvSpPr>
          <p:cNvPr id="795" name="Shape 795"/>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796" name="Shape 796"/>
          <p:cNvSpPr>
            <a:spLocks noGrp="1"/>
          </p:cNvSpPr>
          <p:nvPr>
            <p:ph type="body" sz="quarter" idx="1"/>
          </p:nvPr>
        </p:nvSpPr>
        <p:spPr>
          <a:xfrm>
            <a:off x="304800" y="1463042"/>
            <a:ext cx="2438400" cy="4669537"/>
          </a:xfrm>
          <a:prstGeom prst="rect">
            <a:avLst/>
          </a:prstGeom>
        </p:spPr>
        <p:txBody>
          <a:bodyPr>
            <a:normAutofit/>
          </a:bodyPr>
          <a:lstStyle>
            <a:lvl1pPr>
              <a:defRPr sz="2133">
                <a:solidFill>
                  <a:srgbClr val="000000"/>
                </a:solidFill>
              </a:defRPr>
            </a:lvl1pPr>
            <a:lvl2pPr marL="335572" indent="-335572">
              <a:defRPr sz="2133">
                <a:solidFill>
                  <a:srgbClr val="000000"/>
                </a:solidFill>
              </a:defRPr>
            </a:lvl2pPr>
            <a:lvl3pPr marL="634005"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7" name="Shape 797" descr="Text Placeholder 5"/>
          <p:cNvSpPr>
            <a:spLocks noGrp="1"/>
          </p:cNvSpPr>
          <p:nvPr>
            <p:ph type="body" sz="quarter" idx="13"/>
          </p:nvPr>
        </p:nvSpPr>
        <p:spPr>
          <a:xfrm>
            <a:off x="3352800" y="1499616"/>
            <a:ext cx="2438400" cy="4608579"/>
          </a:xfrm>
          <a:prstGeom prst="rect">
            <a:avLst/>
          </a:prstGeom>
        </p:spPr>
        <p:txBody>
          <a:bodyPr>
            <a:normAutofit/>
          </a:bodyPr>
          <a:lstStyle/>
          <a:p>
            <a:pPr>
              <a:defRPr>
                <a:solidFill>
                  <a:srgbClr val="000000"/>
                </a:solidFill>
              </a:defRPr>
            </a:pPr>
            <a:endParaRPr/>
          </a:p>
        </p:txBody>
      </p:sp>
      <p:sp>
        <p:nvSpPr>
          <p:cNvPr id="798" name="Shape 798" descr="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143233033"/>
      </p:ext>
    </p:extLst>
  </p:cSld>
  <p:clrMapOvr>
    <a:masterClrMapping/>
  </p:clrMapOvr>
  <p:transition spd="med"/>
</p:sldLayout>
</file>

<file path=ppt/slideLayouts/slideLayout438.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805" name="Shape 805"/>
          <p:cNvSpPr>
            <a:spLocks noGrp="1"/>
          </p:cNvSpPr>
          <p:nvPr>
            <p:ph type="title"/>
          </p:nvPr>
        </p:nvSpPr>
        <p:spPr>
          <a:xfrm>
            <a:off x="304800" y="169335"/>
            <a:ext cx="5486400" cy="1193365"/>
          </a:xfrm>
          <a:prstGeom prst="rect">
            <a:avLst/>
          </a:prstGeom>
        </p:spPr>
        <p:txBody>
          <a:bodyPr>
            <a:normAutofit/>
          </a:bodyPr>
          <a:lstStyle>
            <a:lvl1pPr>
              <a:defRPr>
                <a:solidFill>
                  <a:srgbClr val="000000"/>
                </a:solidFill>
              </a:defRPr>
            </a:lvl1pPr>
          </a:lstStyle>
          <a:p>
            <a:r>
              <a:t>Title Text</a:t>
            </a:r>
          </a:p>
        </p:txBody>
      </p:sp>
      <p:sp>
        <p:nvSpPr>
          <p:cNvPr id="806" name="Shape 806"/>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807" name="Shape 807"/>
          <p:cNvSpPr>
            <a:spLocks noGrp="1"/>
          </p:cNvSpPr>
          <p:nvPr>
            <p:ph type="body" sz="quarter" idx="1"/>
          </p:nvPr>
        </p:nvSpPr>
        <p:spPr>
          <a:xfrm>
            <a:off x="304800" y="1463042"/>
            <a:ext cx="2438400" cy="4669537"/>
          </a:xfrm>
          <a:prstGeom prst="rect">
            <a:avLst/>
          </a:prstGeom>
        </p:spPr>
        <p:txBody>
          <a:bodyPr>
            <a:normAutofit/>
          </a:bodyPr>
          <a:lstStyle>
            <a:lvl1pPr>
              <a:defRPr sz="2133">
                <a:solidFill>
                  <a:srgbClr val="000000"/>
                </a:solidFill>
              </a:defRPr>
            </a:lvl1pPr>
            <a:lvl2pPr marL="335572" indent="-335572">
              <a:defRPr sz="2133">
                <a:solidFill>
                  <a:srgbClr val="000000"/>
                </a:solidFill>
              </a:defRPr>
            </a:lvl2pPr>
            <a:lvl3pPr marL="634005"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8" name="Shape 808" descr="Text Placeholder 5"/>
          <p:cNvSpPr>
            <a:spLocks noGrp="1"/>
          </p:cNvSpPr>
          <p:nvPr>
            <p:ph type="body" sz="quarter" idx="13"/>
          </p:nvPr>
        </p:nvSpPr>
        <p:spPr>
          <a:xfrm>
            <a:off x="3352800" y="1499616"/>
            <a:ext cx="2438400" cy="4608579"/>
          </a:xfrm>
          <a:prstGeom prst="rect">
            <a:avLst/>
          </a:prstGeom>
        </p:spPr>
        <p:txBody>
          <a:bodyPr>
            <a:normAutofit/>
          </a:bodyPr>
          <a:lstStyle/>
          <a:p>
            <a:pPr>
              <a:defRPr>
                <a:solidFill>
                  <a:srgbClr val="000000"/>
                </a:solidFill>
              </a:defRPr>
            </a:pPr>
            <a:endParaRPr/>
          </a:p>
        </p:txBody>
      </p:sp>
      <p:sp>
        <p:nvSpPr>
          <p:cNvPr id="809" name="Shape 809" descr="Text Placeholder 8"/>
          <p:cNvSpPr>
            <a:spLocks noGrp="1"/>
          </p:cNvSpPr>
          <p:nvPr>
            <p:ph type="body" sz="half" idx="14"/>
          </p:nvPr>
        </p:nvSpPr>
        <p:spPr>
          <a:xfrm>
            <a:off x="6267189" y="1454617"/>
            <a:ext cx="5620011" cy="4608577"/>
          </a:xfrm>
          <a:prstGeom prst="rect">
            <a:avLst/>
          </a:prstGeom>
        </p:spPr>
        <p:txBody>
          <a:bodyPr>
            <a:normAutofit/>
          </a:bodyPr>
          <a:lstStyle>
            <a:lvl1pPr marL="156629" indent="-156629">
              <a:defRPr sz="2400">
                <a:solidFill>
                  <a:srgbClr val="000000"/>
                </a:solidFill>
              </a:defRPr>
            </a:lvl1pPr>
          </a:lstStyle>
          <a:p>
            <a:pPr marL="117475" indent="-117475">
              <a:defRPr sz="2400">
                <a:solidFill>
                  <a:srgbClr val="000000"/>
                </a:solidFill>
              </a:defRPr>
            </a:pPr>
            <a:endParaRPr/>
          </a:p>
        </p:txBody>
      </p:sp>
    </p:spTree>
    <p:extLst>
      <p:ext uri="{BB962C8B-B14F-4D97-AF65-F5344CB8AC3E}">
        <p14:creationId xmlns:p14="http://schemas.microsoft.com/office/powerpoint/2010/main" val="2064004461"/>
      </p:ext>
    </p:extLst>
  </p:cSld>
  <p:clrMapOvr>
    <a:masterClrMapping/>
  </p:clrMapOvr>
  <p:transition spd="med"/>
</p:sldLayout>
</file>

<file path=ppt/slideLayouts/slideLayout439.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816" name="Shape 816"/>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817" name="Shape 817"/>
          <p:cNvSpPr>
            <a:spLocks noGrp="1"/>
          </p:cNvSpPr>
          <p:nvPr>
            <p:ph type="body" sz="quarter" idx="1"/>
          </p:nvPr>
        </p:nvSpPr>
        <p:spPr>
          <a:xfrm>
            <a:off x="304800" y="256032"/>
            <a:ext cx="2438400" cy="5878661"/>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05"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15815491"/>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438645"/>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824" name="Shape 824"/>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120327931"/>
      </p:ext>
    </p:extLst>
  </p:cSld>
  <p:clrMapOvr>
    <a:masterClrMapping/>
  </p:clrMapOvr>
  <p:transition spd="med"/>
</p:sldLayout>
</file>

<file path=ppt/slideLayouts/slideLayout441.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831" name="Shape 831"/>
          <p:cNvSpPr>
            <a:spLocks noGrp="1"/>
          </p:cNvSpPr>
          <p:nvPr>
            <p:ph type="sldNum" sz="quarter" idx="2"/>
          </p:nvPr>
        </p:nvSpPr>
        <p:spPr>
          <a:xfrm>
            <a:off x="8615773" y="6294797"/>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89565842"/>
      </p:ext>
    </p:extLst>
  </p:cSld>
  <p:clrMapOvr>
    <a:masterClrMapping/>
  </p:clrMapOvr>
  <p:transition spd="med"/>
</p:sldLayout>
</file>

<file path=ppt/slideLayouts/slideLayout442.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838" name="Shape 838"/>
          <p:cNvSpPr>
            <a:spLocks noGrp="1"/>
          </p:cNvSpPr>
          <p:nvPr>
            <p:ph type="title"/>
          </p:nvPr>
        </p:nvSpPr>
        <p:spPr>
          <a:xfrm>
            <a:off x="304800" y="169333"/>
            <a:ext cx="5486400" cy="1140968"/>
          </a:xfrm>
          <a:prstGeom prst="rect">
            <a:avLst/>
          </a:prstGeom>
        </p:spPr>
        <p:txBody>
          <a:bodyPr>
            <a:normAutofit/>
          </a:bodyPr>
          <a:lstStyle>
            <a:lvl1pPr>
              <a:defRPr>
                <a:solidFill>
                  <a:srgbClr val="000000"/>
                </a:solidFill>
              </a:defRPr>
            </a:lvl1pPr>
          </a:lstStyle>
          <a:p>
            <a:r>
              <a:t>Title Text</a:t>
            </a:r>
          </a:p>
        </p:txBody>
      </p:sp>
      <p:sp>
        <p:nvSpPr>
          <p:cNvPr id="839" name="Shape 839"/>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840" name="Shape 840"/>
          <p:cNvSpPr>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666" algn="r"/>
              </a:tabLst>
              <a:defRPr sz="1467">
                <a:solidFill>
                  <a:srgbClr val="000000"/>
                </a:solidFill>
              </a:defRPr>
            </a:lvl1pPr>
            <a:lvl2pPr marL="181269" indent="-181269">
              <a:spcBef>
                <a:spcPts val="0"/>
              </a:spcBef>
              <a:tabLst>
                <a:tab pos="5350666" algn="r"/>
              </a:tabLst>
              <a:defRPr sz="1467">
                <a:solidFill>
                  <a:srgbClr val="000000"/>
                </a:solidFill>
              </a:defRPr>
            </a:lvl2pPr>
            <a:lvl3pPr marL="479703" indent="-181269">
              <a:spcBef>
                <a:spcPts val="0"/>
              </a:spcBef>
              <a:tabLst>
                <a:tab pos="5350666" algn="r"/>
              </a:tabLst>
              <a:defRPr sz="1467">
                <a:solidFill>
                  <a:srgbClr val="000000"/>
                </a:solidFill>
              </a:defRPr>
            </a:lvl3pPr>
            <a:lvl4pPr marL="785848" indent="-176280">
              <a:spcBef>
                <a:spcPts val="0"/>
              </a:spcBef>
              <a:tabLst>
                <a:tab pos="5350666" algn="r"/>
              </a:tabLst>
              <a:defRPr sz="1467">
                <a:solidFill>
                  <a:srgbClr val="000000"/>
                </a:solidFill>
              </a:defRPr>
            </a:lvl4pPr>
            <a:lvl5pPr marL="1021542" indent="-181269">
              <a:spcBef>
                <a:spcPts val="0"/>
              </a:spcBef>
              <a:tabLst>
                <a:tab pos="5350666" algn="r"/>
              </a:tabLst>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90947139"/>
      </p:ext>
    </p:extLst>
  </p:cSld>
  <p:clrMapOvr>
    <a:masterClrMapping/>
  </p:clrMapOvr>
  <p:transition spd="med"/>
</p:sldLayout>
</file>

<file path=ppt/slideLayouts/slideLayout443.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sp>
        <p:nvSpPr>
          <p:cNvPr id="847" name="Shape 847"/>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pic>
        <p:nvPicPr>
          <p:cNvPr id="848" name="image3.png" descr="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30147" cy="701464"/>
          </a:xfrm>
          <a:prstGeom prst="rect">
            <a:avLst/>
          </a:prstGeom>
          <a:ln w="12700">
            <a:miter lim="400000"/>
          </a:ln>
        </p:spPr>
      </p:pic>
    </p:spTree>
    <p:extLst>
      <p:ext uri="{BB962C8B-B14F-4D97-AF65-F5344CB8AC3E}">
        <p14:creationId xmlns:p14="http://schemas.microsoft.com/office/powerpoint/2010/main" val="3883189462"/>
      </p:ext>
    </p:extLst>
  </p:cSld>
  <p:clrMapOvr>
    <a:masterClrMapping/>
  </p:clrMapOvr>
  <p:transition spd="med"/>
</p:sldLayout>
</file>

<file path=ppt/slideLayouts/slideLayout444.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FFFFFF"/>
        </a:solidFill>
        <a:effectLst/>
      </p:bgPr>
    </p:bg>
    <p:spTree>
      <p:nvGrpSpPr>
        <p:cNvPr id="1" name=""/>
        <p:cNvGrpSpPr/>
        <p:nvPr/>
      </p:nvGrpSpPr>
      <p:grpSpPr>
        <a:xfrm>
          <a:off x="0" y="0"/>
          <a:ext cx="0" cy="0"/>
          <a:chOff x="0" y="0"/>
          <a:chExt cx="0" cy="0"/>
        </a:xfrm>
      </p:grpSpPr>
      <p:sp>
        <p:nvSpPr>
          <p:cNvPr id="855" name="Shape 855"/>
          <p:cNvSpPr>
            <a:spLocks noGrp="1"/>
          </p:cNvSpPr>
          <p:nvPr>
            <p:ph type="title"/>
          </p:nvPr>
        </p:nvSpPr>
        <p:spPr>
          <a:xfrm>
            <a:off x="304800" y="169335"/>
            <a:ext cx="5486403" cy="5972460"/>
          </a:xfrm>
          <a:prstGeom prst="rect">
            <a:avLst/>
          </a:prstGeom>
        </p:spPr>
        <p:txBody>
          <a:bodyPr>
            <a:normAutofit/>
          </a:bodyPr>
          <a:lstStyle>
            <a:lvl1pPr>
              <a:defRPr>
                <a:solidFill>
                  <a:srgbClr val="000000"/>
                </a:solidFill>
              </a:defRPr>
            </a:lvl1pPr>
          </a:lstStyle>
          <a:p>
            <a:r>
              <a:t>Title Text</a:t>
            </a:r>
          </a:p>
        </p:txBody>
      </p:sp>
      <p:pic>
        <p:nvPicPr>
          <p:cNvPr id="856" name="image4.png" descr="Picture 4"/>
          <p:cNvPicPr>
            <a:picLocks noChangeAspect="1"/>
          </p:cNvPicPr>
          <p:nvPr/>
        </p:nvPicPr>
        <p:blipFill>
          <a:blip r:embed="rId2"/>
          <a:stretch>
            <a:fillRect/>
          </a:stretch>
        </p:blipFill>
        <p:spPr>
          <a:xfrm>
            <a:off x="11191748" y="6273802"/>
            <a:ext cx="695453" cy="281940"/>
          </a:xfrm>
          <a:prstGeom prst="rect">
            <a:avLst/>
          </a:prstGeom>
          <a:ln w="12700">
            <a:miter lim="400000"/>
          </a:ln>
        </p:spPr>
      </p:pic>
      <p:pic>
        <p:nvPicPr>
          <p:cNvPr id="857" name="image3.png" descr="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191748" y="6273780"/>
            <a:ext cx="695453" cy="281963"/>
          </a:xfrm>
          <a:prstGeom prst="rect">
            <a:avLst/>
          </a:prstGeom>
          <a:ln w="12700">
            <a:miter lim="400000"/>
          </a:ln>
        </p:spPr>
      </p:pic>
      <p:sp>
        <p:nvSpPr>
          <p:cNvPr id="858" name="Shape 858"/>
          <p:cNvSpPr>
            <a:spLocks noGrp="1"/>
          </p:cNvSpPr>
          <p:nvPr>
            <p:ph type="sldNum" sz="quarter" idx="2"/>
          </p:nvPr>
        </p:nvSpPr>
        <p:spPr>
          <a:xfrm>
            <a:off x="8615773" y="6294797"/>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1748415"/>
      </p:ext>
    </p:extLst>
  </p:cSld>
  <p:clrMapOvr>
    <a:masterClrMapping/>
  </p:clrMapOvr>
  <p:transition spd="med"/>
</p:sldLayout>
</file>

<file path=ppt/slideLayouts/slideLayout445.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865" name="Shape 865"/>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866" name="Shape 866"/>
          <p:cNvSpPr>
            <a:spLocks noGrp="1"/>
          </p:cNvSpPr>
          <p:nvPr>
            <p:ph type="title"/>
          </p:nvPr>
        </p:nvSpPr>
        <p:spPr>
          <a:xfrm>
            <a:off x="304800" y="169335"/>
            <a:ext cx="5486400" cy="5991671"/>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2196868406"/>
      </p:ext>
    </p:extLst>
  </p:cSld>
  <p:clrMapOvr>
    <a:masterClrMapping/>
  </p:clrMapOvr>
  <p:transition spd="med"/>
</p:sldLayout>
</file>

<file path=ppt/slideLayouts/slideLayout446.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FFFFFF"/>
        </a:solidFill>
        <a:effectLst/>
      </p:bgPr>
    </p:bg>
    <p:spTree>
      <p:nvGrpSpPr>
        <p:cNvPr id="1" name=""/>
        <p:cNvGrpSpPr/>
        <p:nvPr/>
      </p:nvGrpSpPr>
      <p:grpSpPr>
        <a:xfrm>
          <a:off x="0" y="0"/>
          <a:ext cx="0" cy="0"/>
          <a:chOff x="0" y="0"/>
          <a:chExt cx="0" cy="0"/>
        </a:xfrm>
      </p:grpSpPr>
      <p:sp>
        <p:nvSpPr>
          <p:cNvPr id="873" name="Shape 873"/>
          <p:cNvSpPr>
            <a:spLocks noGrp="1"/>
          </p:cNvSpPr>
          <p:nvPr>
            <p:ph type="title"/>
          </p:nvPr>
        </p:nvSpPr>
        <p:spPr>
          <a:xfrm>
            <a:off x="304800" y="169333"/>
            <a:ext cx="5486400" cy="1140968"/>
          </a:xfrm>
          <a:prstGeom prst="rect">
            <a:avLst/>
          </a:prstGeom>
        </p:spPr>
        <p:txBody>
          <a:bodyPr>
            <a:normAutofit/>
          </a:bodyPr>
          <a:lstStyle>
            <a:lvl1pPr>
              <a:defRPr>
                <a:solidFill>
                  <a:srgbClr val="000000"/>
                </a:solidFill>
              </a:defRPr>
            </a:lvl1pPr>
          </a:lstStyle>
          <a:p>
            <a:r>
              <a:t>Title Text</a:t>
            </a:r>
          </a:p>
        </p:txBody>
      </p:sp>
      <p:sp>
        <p:nvSpPr>
          <p:cNvPr id="874" name="Shape 874"/>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875" name="Shape 875"/>
          <p:cNvSpPr>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666" algn="r"/>
              </a:tabLst>
              <a:defRPr>
                <a:solidFill>
                  <a:srgbClr val="000000"/>
                </a:solidFill>
              </a:defRPr>
            </a:lvl1pPr>
            <a:lvl2pPr>
              <a:spcBef>
                <a:spcPts val="0"/>
              </a:spcBef>
              <a:tabLst>
                <a:tab pos="5350666" algn="r"/>
              </a:tabLst>
              <a:defRPr>
                <a:solidFill>
                  <a:srgbClr val="000000"/>
                </a:solidFill>
              </a:defRPr>
            </a:lvl2pPr>
            <a:lvl3pPr>
              <a:spcBef>
                <a:spcPts val="0"/>
              </a:spcBef>
              <a:tabLst>
                <a:tab pos="5350666" algn="r"/>
              </a:tabLst>
              <a:defRPr>
                <a:solidFill>
                  <a:srgbClr val="000000"/>
                </a:solidFill>
              </a:defRPr>
            </a:lvl3pPr>
            <a:lvl4pPr>
              <a:spcBef>
                <a:spcPts val="0"/>
              </a:spcBef>
              <a:tabLst>
                <a:tab pos="5350666" algn="r"/>
              </a:tabLst>
              <a:defRPr>
                <a:solidFill>
                  <a:srgbClr val="000000"/>
                </a:solidFill>
              </a:defRPr>
            </a:lvl4pPr>
            <a:lvl5pPr>
              <a:spcBef>
                <a:spcPts val="0"/>
              </a:spcBef>
              <a:tabLst>
                <a:tab pos="5350666"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76" name="Shape 876" descr="Text Placeholder 6"/>
          <p:cNvSpPr>
            <a:spLocks noGrp="1"/>
          </p:cNvSpPr>
          <p:nvPr>
            <p:ph type="body" sz="half" idx="13"/>
          </p:nvPr>
        </p:nvSpPr>
        <p:spPr>
          <a:xfrm>
            <a:off x="6400800" y="1498600"/>
            <a:ext cx="5486400" cy="4779264"/>
          </a:xfrm>
          <a:prstGeom prst="rect">
            <a:avLst/>
          </a:prstGeom>
        </p:spPr>
        <p:txBody>
          <a:bodyPr>
            <a:normAutofit/>
          </a:bodyPr>
          <a:lstStyle>
            <a:lvl1pPr>
              <a:tabLst>
                <a:tab pos="5350800" algn="r"/>
              </a:tabLst>
              <a:defRPr>
                <a:solidFill>
                  <a:srgbClr val="000000"/>
                </a:solidFill>
              </a:defRPr>
            </a:lvl1pPr>
          </a:lstStyle>
          <a:p>
            <a:pPr>
              <a:tabLst>
                <a:tab pos="4013200" algn="r"/>
              </a:tabLst>
              <a:defRPr>
                <a:solidFill>
                  <a:srgbClr val="000000"/>
                </a:solidFill>
              </a:defRPr>
            </a:pPr>
            <a:endParaRPr/>
          </a:p>
        </p:txBody>
      </p:sp>
    </p:spTree>
    <p:extLst>
      <p:ext uri="{BB962C8B-B14F-4D97-AF65-F5344CB8AC3E}">
        <p14:creationId xmlns:p14="http://schemas.microsoft.com/office/powerpoint/2010/main" val="1087486527"/>
      </p:ext>
    </p:extLst>
  </p:cSld>
  <p:clrMapOvr>
    <a:masterClrMapping/>
  </p:clrMapOvr>
  <p:transition spd="med"/>
</p:sldLayout>
</file>

<file path=ppt/slideLayouts/slideLayout447.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883" name="Shape 883"/>
          <p:cNvSpPr>
            <a:spLocks noGrp="1"/>
          </p:cNvSpPr>
          <p:nvPr>
            <p:ph type="title"/>
          </p:nvPr>
        </p:nvSpPr>
        <p:spPr>
          <a:xfrm>
            <a:off x="304800" y="237068"/>
            <a:ext cx="5486400" cy="1338411"/>
          </a:xfrm>
          <a:prstGeom prst="rect">
            <a:avLst/>
          </a:prstGeom>
        </p:spPr>
        <p:txBody>
          <a:bodyPr>
            <a:normAutofit/>
          </a:bodyPr>
          <a:lstStyle>
            <a:lvl1pPr>
              <a:defRPr sz="2133">
                <a:solidFill>
                  <a:srgbClr val="000000"/>
                </a:solidFill>
              </a:defRPr>
            </a:lvl1pPr>
          </a:lstStyle>
          <a:p>
            <a:r>
              <a:t>Title Text</a:t>
            </a:r>
          </a:p>
        </p:txBody>
      </p:sp>
      <p:sp>
        <p:nvSpPr>
          <p:cNvPr id="884" name="Shape 884"/>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885" name="Shape 885"/>
          <p:cNvSpPr>
            <a:spLocks noGrp="1"/>
          </p:cNvSpPr>
          <p:nvPr>
            <p:ph type="body" sz="half" idx="1"/>
          </p:nvPr>
        </p:nvSpPr>
        <p:spPr>
          <a:xfrm>
            <a:off x="304800" y="1761069"/>
            <a:ext cx="5486400" cy="4145281"/>
          </a:xfrm>
          <a:prstGeom prst="rect">
            <a:avLst/>
          </a:prstGeom>
        </p:spPr>
        <p:txBody>
          <a:bodyPr>
            <a:normAutofit/>
          </a:bodyPr>
          <a:lstStyle>
            <a:lvl1pPr>
              <a:lnSpc>
                <a:spcPct val="90000"/>
              </a:lnSpc>
              <a:spcBef>
                <a:spcPts val="0"/>
              </a:spcBef>
              <a:defRPr sz="12800" b="1">
                <a:solidFill>
                  <a:srgbClr val="000000"/>
                </a:solidFill>
              </a:defRPr>
            </a:lvl1pPr>
            <a:lvl2pPr marL="1581983" indent="-1581983">
              <a:lnSpc>
                <a:spcPct val="90000"/>
              </a:lnSpc>
              <a:spcBef>
                <a:spcPts val="0"/>
              </a:spcBef>
              <a:defRPr sz="12800" b="1">
                <a:solidFill>
                  <a:srgbClr val="000000"/>
                </a:solidFill>
              </a:defRPr>
            </a:lvl2pPr>
            <a:lvl3pPr marL="1880417" indent="-1581983">
              <a:lnSpc>
                <a:spcPct val="90000"/>
              </a:lnSpc>
              <a:spcBef>
                <a:spcPts val="0"/>
              </a:spcBef>
              <a:defRPr sz="12800" b="1">
                <a:solidFill>
                  <a:srgbClr val="000000"/>
                </a:solidFill>
              </a:defRPr>
            </a:lvl3pPr>
            <a:lvl4pPr marL="2148006" indent="-1538436">
              <a:lnSpc>
                <a:spcPct val="90000"/>
              </a:lnSpc>
              <a:spcBef>
                <a:spcPts val="0"/>
              </a:spcBef>
              <a:defRPr sz="12800" b="1">
                <a:solidFill>
                  <a:srgbClr val="000000"/>
                </a:solidFill>
              </a:defRPr>
            </a:lvl4pPr>
            <a:lvl5pPr marL="2422257" indent="-1581983">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406370923"/>
      </p:ext>
    </p:extLst>
  </p:cSld>
  <p:clrMapOvr>
    <a:masterClrMapping/>
  </p:clrMapOvr>
  <p:transition spd="med"/>
</p:sldLayout>
</file>

<file path=ppt/slideLayouts/slideLayout448.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892" name="Shape 892"/>
          <p:cNvSpPr>
            <a:spLocks noGrp="1"/>
          </p:cNvSpPr>
          <p:nvPr>
            <p:ph type="title"/>
          </p:nvPr>
        </p:nvSpPr>
        <p:spPr>
          <a:xfrm>
            <a:off x="304800" y="237068"/>
            <a:ext cx="5486400" cy="1338411"/>
          </a:xfrm>
          <a:prstGeom prst="rect">
            <a:avLst/>
          </a:prstGeom>
        </p:spPr>
        <p:txBody>
          <a:bodyPr>
            <a:normAutofit/>
          </a:bodyPr>
          <a:lstStyle>
            <a:lvl1pPr>
              <a:defRPr sz="2133">
                <a:solidFill>
                  <a:srgbClr val="000000"/>
                </a:solidFill>
              </a:defRPr>
            </a:lvl1pPr>
          </a:lstStyle>
          <a:p>
            <a:r>
              <a:t>Title Text</a:t>
            </a:r>
          </a:p>
        </p:txBody>
      </p:sp>
      <p:sp>
        <p:nvSpPr>
          <p:cNvPr id="893" name="Shape 893"/>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894" name="Shape 894"/>
          <p:cNvSpPr>
            <a:spLocks noGrp="1"/>
          </p:cNvSpPr>
          <p:nvPr>
            <p:ph type="body" sz="half" idx="1"/>
          </p:nvPr>
        </p:nvSpPr>
        <p:spPr>
          <a:xfrm>
            <a:off x="304800" y="1761069"/>
            <a:ext cx="5486400" cy="4145281"/>
          </a:xfrm>
          <a:prstGeom prst="rect">
            <a:avLst/>
          </a:prstGeom>
        </p:spPr>
        <p:txBody>
          <a:bodyPr>
            <a:normAutofit/>
          </a:bodyPr>
          <a:lstStyle>
            <a:lvl1pPr>
              <a:lnSpc>
                <a:spcPct val="90000"/>
              </a:lnSpc>
              <a:spcBef>
                <a:spcPts val="0"/>
              </a:spcBef>
              <a:defRPr sz="12800" b="1">
                <a:solidFill>
                  <a:srgbClr val="000000"/>
                </a:solidFill>
              </a:defRPr>
            </a:lvl1pPr>
            <a:lvl2pPr marL="1581983" indent="-1581983">
              <a:lnSpc>
                <a:spcPct val="90000"/>
              </a:lnSpc>
              <a:spcBef>
                <a:spcPts val="0"/>
              </a:spcBef>
              <a:defRPr sz="12800" b="1">
                <a:solidFill>
                  <a:srgbClr val="000000"/>
                </a:solidFill>
              </a:defRPr>
            </a:lvl2pPr>
            <a:lvl3pPr marL="1880417" indent="-1581983">
              <a:lnSpc>
                <a:spcPct val="90000"/>
              </a:lnSpc>
              <a:spcBef>
                <a:spcPts val="0"/>
              </a:spcBef>
              <a:defRPr sz="12800" b="1">
                <a:solidFill>
                  <a:srgbClr val="000000"/>
                </a:solidFill>
              </a:defRPr>
            </a:lvl3pPr>
            <a:lvl4pPr marL="2148006" indent="-1538436">
              <a:lnSpc>
                <a:spcPct val="90000"/>
              </a:lnSpc>
              <a:spcBef>
                <a:spcPts val="0"/>
              </a:spcBef>
              <a:defRPr sz="12800" b="1">
                <a:solidFill>
                  <a:srgbClr val="000000"/>
                </a:solidFill>
              </a:defRPr>
            </a:lvl4pPr>
            <a:lvl5pPr marL="2422257" indent="-1581983">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95" name="Shape 895" descr="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4224549030"/>
      </p:ext>
    </p:extLst>
  </p:cSld>
  <p:clrMapOvr>
    <a:masterClrMapping/>
  </p:clrMapOvr>
  <p:transition spd="med"/>
</p:sldLayout>
</file>

<file path=ppt/slideLayouts/slideLayout449.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902" name="Shape 902"/>
          <p:cNvSpPr>
            <a:spLocks noGrp="1"/>
          </p:cNvSpPr>
          <p:nvPr>
            <p:ph type="title"/>
          </p:nvPr>
        </p:nvSpPr>
        <p:spPr>
          <a:xfrm>
            <a:off x="304800" y="67735"/>
            <a:ext cx="11582400" cy="5964767"/>
          </a:xfrm>
          <a:prstGeom prst="rect">
            <a:avLst/>
          </a:prstGeom>
        </p:spPr>
        <p:txBody>
          <a:bodyPr>
            <a:normAutofit/>
          </a:bodyPr>
          <a:lstStyle>
            <a:lvl1pPr>
              <a:lnSpc>
                <a:spcPct val="80000"/>
              </a:lnSpc>
              <a:defRPr sz="12800" b="1">
                <a:solidFill>
                  <a:srgbClr val="000000"/>
                </a:solidFill>
              </a:defRPr>
            </a:lvl1pPr>
          </a:lstStyle>
          <a:p>
            <a:r>
              <a:t>Title Text</a:t>
            </a:r>
          </a:p>
        </p:txBody>
      </p:sp>
      <p:sp>
        <p:nvSpPr>
          <p:cNvPr id="903" name="Shape 903"/>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58499351"/>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a:prstGeom prst="rect">
            <a:avLst/>
          </a:prstGeo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4"/>
          </p:nvPr>
        </p:nvSpPr>
        <p:spPr>
          <a:xfrm>
            <a:off x="304800" y="1463039"/>
            <a:ext cx="2438400" cy="4781127"/>
          </a:xfrm>
          <a:prstGeom prst="rect">
            <a:avLst/>
          </a:prstGeo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a:prstGeom prst="rect">
            <a:avLst/>
          </a:prstGeo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196693275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910" name="Shape 910"/>
          <p:cNvSpPr>
            <a:spLocks noGrp="1"/>
          </p:cNvSpPr>
          <p:nvPr>
            <p:ph type="title"/>
          </p:nvPr>
        </p:nvSpPr>
        <p:spPr>
          <a:xfrm>
            <a:off x="304802" y="169335"/>
            <a:ext cx="6916617" cy="6027741"/>
          </a:xfrm>
          <a:prstGeom prst="rect">
            <a:avLst/>
          </a:prstGeom>
        </p:spPr>
        <p:txBody>
          <a:bodyPr>
            <a:normAutofit/>
          </a:bodyPr>
          <a:lstStyle>
            <a:lvl1pPr marL="156625" indent="-156625">
              <a:defRPr>
                <a:solidFill>
                  <a:srgbClr val="000000"/>
                </a:solidFill>
              </a:defRPr>
            </a:lvl1pPr>
          </a:lstStyle>
          <a:p>
            <a:r>
              <a:t>Title Text</a:t>
            </a:r>
          </a:p>
        </p:txBody>
      </p:sp>
      <p:sp>
        <p:nvSpPr>
          <p:cNvPr id="911" name="Shape 911"/>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67743188"/>
      </p:ext>
    </p:extLst>
  </p:cSld>
  <p:clrMapOvr>
    <a:masterClrMapping/>
  </p:clrMapOvr>
  <p:transition spd="med"/>
</p:sldLayout>
</file>

<file path=ppt/slideLayouts/slideLayout451.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918" name="Shape 918"/>
          <p:cNvSpPr>
            <a:spLocks noGrp="1"/>
          </p:cNvSpPr>
          <p:nvPr>
            <p:ph type="title"/>
          </p:nvPr>
        </p:nvSpPr>
        <p:spPr>
          <a:xfrm>
            <a:off x="304800" y="457202"/>
            <a:ext cx="5486400" cy="5770735"/>
          </a:xfrm>
          <a:prstGeom prst="rect">
            <a:avLst/>
          </a:prstGeom>
        </p:spPr>
        <p:txBody>
          <a:bodyPr>
            <a:normAutofit/>
          </a:bodyPr>
          <a:lstStyle>
            <a:lvl1pPr>
              <a:defRPr>
                <a:solidFill>
                  <a:srgbClr val="000000"/>
                </a:solidFill>
              </a:defRPr>
            </a:lvl1pPr>
          </a:lstStyle>
          <a:p>
            <a:r>
              <a:t>Title Text</a:t>
            </a:r>
          </a:p>
        </p:txBody>
      </p:sp>
      <p:sp>
        <p:nvSpPr>
          <p:cNvPr id="919" name="Shape 919"/>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20" name="Shape 920"/>
          <p:cNvSpPr>
            <a:spLocks noGrp="1"/>
          </p:cNvSpPr>
          <p:nvPr>
            <p:ph type="body" sz="half" idx="1"/>
          </p:nvPr>
        </p:nvSpPr>
        <p:spPr>
          <a:xfrm>
            <a:off x="6400800" y="658370"/>
            <a:ext cx="5486400" cy="559964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1" name="Shape 921" descr="Text Placeholder 11"/>
          <p:cNvSpPr>
            <a:spLocks noGrp="1"/>
          </p:cNvSpPr>
          <p:nvPr>
            <p:ph type="body" sz="quarter" idx="13"/>
          </p:nvPr>
        </p:nvSpPr>
        <p:spPr>
          <a:xfrm>
            <a:off x="304800" y="267418"/>
            <a:ext cx="5486400" cy="400052"/>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715108337"/>
      </p:ext>
    </p:extLst>
  </p:cSld>
  <p:clrMapOvr>
    <a:masterClrMapping/>
  </p:clrMapOvr>
  <p:transition spd="med"/>
</p:sldLayout>
</file>

<file path=ppt/slideLayouts/slideLayout452.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28" name="Shape 928"/>
          <p:cNvSpPr>
            <a:spLocks noGrp="1"/>
          </p:cNvSpPr>
          <p:nvPr>
            <p:ph type="title"/>
          </p:nvPr>
        </p:nvSpPr>
        <p:spPr>
          <a:xfrm>
            <a:off x="304800" y="169336"/>
            <a:ext cx="5486400" cy="1279145"/>
          </a:xfrm>
          <a:prstGeom prst="rect">
            <a:avLst/>
          </a:prstGeom>
        </p:spPr>
        <p:txBody>
          <a:bodyPr>
            <a:normAutofit/>
          </a:bodyPr>
          <a:lstStyle>
            <a:lvl1pPr>
              <a:defRPr>
                <a:solidFill>
                  <a:srgbClr val="000000"/>
                </a:solidFill>
              </a:defRPr>
            </a:lvl1pPr>
          </a:lstStyle>
          <a:p>
            <a:r>
              <a:t>Title Text</a:t>
            </a:r>
          </a:p>
        </p:txBody>
      </p:sp>
      <p:sp>
        <p:nvSpPr>
          <p:cNvPr id="929" name="Shape 929"/>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30" name="Shape 930"/>
          <p:cNvSpPr>
            <a:spLocks noGrp="1"/>
          </p:cNvSpPr>
          <p:nvPr>
            <p:ph type="body" sz="half" idx="1"/>
          </p:nvPr>
        </p:nvSpPr>
        <p:spPr>
          <a:xfrm>
            <a:off x="304800" y="1499617"/>
            <a:ext cx="5486400" cy="4781129"/>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1" name="Shape 931" descr="Text Placeholder 9"/>
          <p:cNvSpPr>
            <a:spLocks noGrp="1"/>
          </p:cNvSpPr>
          <p:nvPr>
            <p:ph type="body" sz="half" idx="13"/>
          </p:nvPr>
        </p:nvSpPr>
        <p:spPr>
          <a:xfrm>
            <a:off x="6400800" y="1499617"/>
            <a:ext cx="5486400" cy="4781129"/>
          </a:xfrm>
          <a:prstGeom prst="rect">
            <a:avLst/>
          </a:prstGeom>
        </p:spPr>
        <p:txBody>
          <a:bodyPr>
            <a:normAutofit/>
          </a:bodyPr>
          <a:lstStyle>
            <a:lvl1pPr>
              <a:spcBef>
                <a:spcPts val="0"/>
              </a:spcBef>
              <a:defRPr>
                <a:solidFill>
                  <a:srgbClr val="000000"/>
                </a:solidFill>
              </a:defRPr>
            </a:lvl1pPr>
          </a:lstStyle>
          <a:p>
            <a:pPr>
              <a:spcBef>
                <a:spcPts val="0"/>
              </a:spcBef>
              <a:defRPr>
                <a:solidFill>
                  <a:srgbClr val="000000"/>
                </a:solidFill>
              </a:defRPr>
            </a:pPr>
            <a:endParaRPr/>
          </a:p>
        </p:txBody>
      </p:sp>
    </p:spTree>
    <p:extLst>
      <p:ext uri="{BB962C8B-B14F-4D97-AF65-F5344CB8AC3E}">
        <p14:creationId xmlns:p14="http://schemas.microsoft.com/office/powerpoint/2010/main" val="517262789"/>
      </p:ext>
    </p:extLst>
  </p:cSld>
  <p:clrMapOvr>
    <a:masterClrMapping/>
  </p:clrMapOvr>
  <p:transition spd="med"/>
</p:sldLayout>
</file>

<file path=ppt/slideLayouts/slideLayout453.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938" name="Shape 938"/>
          <p:cNvSpPr>
            <a:spLocks noGrp="1"/>
          </p:cNvSpPr>
          <p:nvPr>
            <p:ph type="title"/>
          </p:nvPr>
        </p:nvSpPr>
        <p:spPr>
          <a:xfrm>
            <a:off x="304800" y="457202"/>
            <a:ext cx="8534400" cy="853441"/>
          </a:xfrm>
          <a:prstGeom prst="rect">
            <a:avLst/>
          </a:prstGeom>
        </p:spPr>
        <p:txBody>
          <a:bodyPr>
            <a:normAutofit/>
          </a:bodyPr>
          <a:lstStyle>
            <a:lvl1pPr>
              <a:defRPr>
                <a:solidFill>
                  <a:srgbClr val="000000"/>
                </a:solidFill>
              </a:defRPr>
            </a:lvl1pPr>
          </a:lstStyle>
          <a:p>
            <a:r>
              <a:t>Title Text</a:t>
            </a:r>
          </a:p>
        </p:txBody>
      </p:sp>
      <p:sp>
        <p:nvSpPr>
          <p:cNvPr id="939" name="Shape 939"/>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40" name="Shape 940"/>
          <p:cNvSpPr>
            <a:spLocks noGrp="1"/>
          </p:cNvSpPr>
          <p:nvPr>
            <p:ph type="body" sz="half" idx="1"/>
          </p:nvPr>
        </p:nvSpPr>
        <p:spPr>
          <a:xfrm>
            <a:off x="6400800" y="1457960"/>
            <a:ext cx="5486400" cy="4786211"/>
          </a:xfrm>
          <a:prstGeom prst="rect">
            <a:avLst/>
          </a:prstGeom>
        </p:spPr>
        <p:txBody>
          <a:bodyPr>
            <a:normAutofit/>
          </a:bodyPr>
          <a:lstStyle>
            <a:lvl1pPr>
              <a:defRPr sz="2133">
                <a:solidFill>
                  <a:srgbClr val="000000"/>
                </a:solidFill>
              </a:defRPr>
            </a:lvl1pPr>
            <a:lvl2pPr marL="263663" indent="-263663">
              <a:defRPr sz="2133">
                <a:solidFill>
                  <a:srgbClr val="000000"/>
                </a:solidFill>
              </a:defRPr>
            </a:lvl2pPr>
            <a:lvl3pPr marL="562097" indent="-263663">
              <a:defRPr sz="2133">
                <a:solidFill>
                  <a:srgbClr val="000000"/>
                </a:solidFill>
              </a:defRPr>
            </a:lvl3pPr>
            <a:lvl4pPr marL="865976" indent="-256406">
              <a:defRPr sz="2133">
                <a:solidFill>
                  <a:srgbClr val="000000"/>
                </a:solidFill>
              </a:defRPr>
            </a:lvl4pPr>
            <a:lvl5pPr marL="1103936" indent="-263663">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1" name="Shape 941"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942" name="Shape 942" descr="Text Placeholder 6"/>
          <p:cNvSpPr>
            <a:spLocks noGrp="1"/>
          </p:cNvSpPr>
          <p:nvPr>
            <p:ph type="body" sz="half" idx="14"/>
          </p:nvPr>
        </p:nvSpPr>
        <p:spPr>
          <a:xfrm>
            <a:off x="304800" y="1457959"/>
            <a:ext cx="5486400" cy="4786208"/>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001498463"/>
      </p:ext>
    </p:extLst>
  </p:cSld>
  <p:clrMapOvr>
    <a:masterClrMapping/>
  </p:clrMapOvr>
  <p:transition spd="med"/>
</p:sldLayout>
</file>

<file path=ppt/slideLayouts/slideLayout454.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949" name="Shape 949"/>
          <p:cNvSpPr>
            <a:spLocks noGrp="1"/>
          </p:cNvSpPr>
          <p:nvPr>
            <p:ph type="title"/>
          </p:nvPr>
        </p:nvSpPr>
        <p:spPr>
          <a:xfrm>
            <a:off x="304800" y="169336"/>
            <a:ext cx="5486400" cy="669545"/>
          </a:xfrm>
          <a:prstGeom prst="rect">
            <a:avLst/>
          </a:prstGeom>
        </p:spPr>
        <p:txBody>
          <a:bodyPr>
            <a:normAutofit/>
          </a:bodyPr>
          <a:lstStyle>
            <a:lvl1pPr>
              <a:defRPr>
                <a:solidFill>
                  <a:srgbClr val="000000"/>
                </a:solidFill>
              </a:defRPr>
            </a:lvl1pPr>
          </a:lstStyle>
          <a:p>
            <a:r>
              <a:t>Title Text</a:t>
            </a:r>
          </a:p>
        </p:txBody>
      </p:sp>
      <p:sp>
        <p:nvSpPr>
          <p:cNvPr id="950" name="Shape 950"/>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51" name="Shape 951"/>
          <p:cNvSpPr>
            <a:spLocks noGrp="1"/>
          </p:cNvSpPr>
          <p:nvPr>
            <p:ph type="body" sz="half" idx="1"/>
          </p:nvPr>
        </p:nvSpPr>
        <p:spPr>
          <a:xfrm>
            <a:off x="304800" y="1327357"/>
            <a:ext cx="5486400" cy="4916811"/>
          </a:xfrm>
          <a:prstGeom prst="rect">
            <a:avLst/>
          </a:prstGeom>
        </p:spPr>
        <p:txBody>
          <a:bodyPr>
            <a:normAutofit/>
          </a:bodyPr>
          <a:lstStyle>
            <a:lvl1pPr>
              <a:defRPr sz="3200">
                <a:solidFill>
                  <a:srgbClr val="000000"/>
                </a:solidFill>
              </a:defRPr>
            </a:lvl1pPr>
            <a:lvl2pPr marL="395495" indent="-395495">
              <a:defRPr sz="3200">
                <a:solidFill>
                  <a:srgbClr val="000000"/>
                </a:solidFill>
              </a:defRPr>
            </a:lvl2pPr>
            <a:lvl3pPr marL="693929" indent="-395495">
              <a:defRPr sz="3200">
                <a:solidFill>
                  <a:srgbClr val="000000"/>
                </a:solidFill>
              </a:defRPr>
            </a:lvl3pPr>
            <a:lvl4pPr marL="994178" indent="-384609">
              <a:defRPr sz="3200">
                <a:solidFill>
                  <a:srgbClr val="000000"/>
                </a:solidFill>
              </a:defRPr>
            </a:lvl4pPr>
            <a:lvl5pPr marL="1235769" indent="-395495">
              <a:defRPr sz="3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74504265"/>
      </p:ext>
    </p:extLst>
  </p:cSld>
  <p:clrMapOvr>
    <a:masterClrMapping/>
  </p:clrMapOvr>
  <p:transition spd="med"/>
</p:sldLayout>
</file>

<file path=ppt/slideLayouts/slideLayout455.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958" name="Shape 958"/>
          <p:cNvSpPr>
            <a:spLocks noGrp="1"/>
          </p:cNvSpPr>
          <p:nvPr>
            <p:ph type="title"/>
          </p:nvPr>
        </p:nvSpPr>
        <p:spPr>
          <a:xfrm>
            <a:off x="304800" y="457202"/>
            <a:ext cx="8534400" cy="853441"/>
          </a:xfrm>
          <a:prstGeom prst="rect">
            <a:avLst/>
          </a:prstGeom>
        </p:spPr>
        <p:txBody>
          <a:bodyPr>
            <a:normAutofit/>
          </a:bodyPr>
          <a:lstStyle>
            <a:lvl1pPr>
              <a:defRPr>
                <a:solidFill>
                  <a:srgbClr val="000000"/>
                </a:solidFill>
              </a:defRPr>
            </a:lvl1pPr>
          </a:lstStyle>
          <a:p>
            <a:r>
              <a:t>Title Text</a:t>
            </a:r>
          </a:p>
        </p:txBody>
      </p:sp>
      <p:sp>
        <p:nvSpPr>
          <p:cNvPr id="959" name="Shape 959"/>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60" name="Shape 960"/>
          <p:cNvSpPr>
            <a:spLocks noGrp="1"/>
          </p:cNvSpPr>
          <p:nvPr>
            <p:ph type="body" sz="quarter" idx="1"/>
          </p:nvPr>
        </p:nvSpPr>
        <p:spPr>
          <a:xfrm>
            <a:off x="6400800" y="1457961"/>
            <a:ext cx="2438400" cy="4786207"/>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05"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61" name="Shape 961"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962" name="Shape 962" descr="Text Placeholder 6"/>
          <p:cNvSpPr>
            <a:spLocks noGrp="1"/>
          </p:cNvSpPr>
          <p:nvPr>
            <p:ph type="body" sz="quarter" idx="14"/>
          </p:nvPr>
        </p:nvSpPr>
        <p:spPr>
          <a:xfrm>
            <a:off x="304800" y="1457961"/>
            <a:ext cx="2438400" cy="4786207"/>
          </a:xfrm>
          <a:prstGeom prst="rect">
            <a:avLst/>
          </a:prstGeom>
        </p:spPr>
        <p:txBody>
          <a:bodyPr>
            <a:normAutofit/>
          </a:bodyPr>
          <a:lstStyle/>
          <a:p>
            <a:pPr>
              <a:defRPr sz="1600">
                <a:solidFill>
                  <a:srgbClr val="000000"/>
                </a:solidFill>
              </a:defRPr>
            </a:pPr>
            <a:endParaRPr/>
          </a:p>
        </p:txBody>
      </p:sp>
      <p:sp>
        <p:nvSpPr>
          <p:cNvPr id="963" name="Shape 963" descr="Text Placeholder 7"/>
          <p:cNvSpPr>
            <a:spLocks noGrp="1"/>
          </p:cNvSpPr>
          <p:nvPr>
            <p:ph type="body" sz="quarter" idx="15"/>
          </p:nvPr>
        </p:nvSpPr>
        <p:spPr>
          <a:xfrm>
            <a:off x="3352800" y="1457961"/>
            <a:ext cx="2438400" cy="4786207"/>
          </a:xfrm>
          <a:prstGeom prst="rect">
            <a:avLst/>
          </a:prstGeom>
        </p:spPr>
        <p:txBody>
          <a:bodyPr>
            <a:normAutofit/>
          </a:bodyPr>
          <a:lstStyle/>
          <a:p>
            <a:pPr>
              <a:defRPr sz="1600">
                <a:solidFill>
                  <a:srgbClr val="000000"/>
                </a:solidFill>
              </a:defRPr>
            </a:pPr>
            <a:endParaRPr/>
          </a:p>
        </p:txBody>
      </p:sp>
      <p:sp>
        <p:nvSpPr>
          <p:cNvPr id="964" name="Shape 964" descr="Text Placeholder 9"/>
          <p:cNvSpPr>
            <a:spLocks noGrp="1"/>
          </p:cNvSpPr>
          <p:nvPr>
            <p:ph type="body" sz="quarter" idx="16"/>
          </p:nvPr>
        </p:nvSpPr>
        <p:spPr>
          <a:xfrm>
            <a:off x="9448800" y="1457961"/>
            <a:ext cx="2438400" cy="478620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4271203042"/>
      </p:ext>
    </p:extLst>
  </p:cSld>
  <p:clrMapOvr>
    <a:masterClrMapping/>
  </p:clrMapOvr>
  <p:transition spd="med"/>
</p:sldLayout>
</file>

<file path=ppt/slideLayouts/slideLayout456.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971" name="Shape 971"/>
          <p:cNvSpPr>
            <a:spLocks noGrp="1"/>
          </p:cNvSpPr>
          <p:nvPr>
            <p:ph type="title"/>
          </p:nvPr>
        </p:nvSpPr>
        <p:spPr>
          <a:xfrm>
            <a:off x="304800" y="457202"/>
            <a:ext cx="5486400" cy="853441"/>
          </a:xfrm>
          <a:prstGeom prst="rect">
            <a:avLst/>
          </a:prstGeom>
        </p:spPr>
        <p:txBody>
          <a:bodyPr>
            <a:normAutofit/>
          </a:bodyPr>
          <a:lstStyle>
            <a:lvl1pPr>
              <a:defRPr>
                <a:solidFill>
                  <a:srgbClr val="000000"/>
                </a:solidFill>
              </a:defRPr>
            </a:lvl1pPr>
          </a:lstStyle>
          <a:p>
            <a:r>
              <a:t>Title Text</a:t>
            </a:r>
          </a:p>
        </p:txBody>
      </p:sp>
      <p:sp>
        <p:nvSpPr>
          <p:cNvPr id="972" name="Shape 972"/>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73" name="Shape 973"/>
          <p:cNvSpPr>
            <a:spLocks noGrp="1"/>
          </p:cNvSpPr>
          <p:nvPr>
            <p:ph type="body" sz="quarter" idx="1"/>
          </p:nvPr>
        </p:nvSpPr>
        <p:spPr>
          <a:xfrm>
            <a:off x="304800" y="268226"/>
            <a:ext cx="5486400" cy="400049"/>
          </a:xfrm>
          <a:prstGeom prst="rect">
            <a:avLst/>
          </a:prstGeom>
        </p:spPr>
        <p:txBody>
          <a:bodyPr>
            <a:normAutofit/>
          </a:bodyPr>
          <a:lstStyle>
            <a:lvl1pPr>
              <a:defRPr sz="1467">
                <a:solidFill>
                  <a:srgbClr val="000000"/>
                </a:solidFill>
              </a:defRPr>
            </a:lvl1pPr>
            <a:lvl2pPr marL="181269" indent="-181269">
              <a:defRPr sz="1467">
                <a:solidFill>
                  <a:srgbClr val="000000"/>
                </a:solidFill>
              </a:defRPr>
            </a:lvl2pPr>
            <a:lvl3pPr marL="479703" indent="-181269">
              <a:defRPr sz="1467">
                <a:solidFill>
                  <a:srgbClr val="000000"/>
                </a:solidFill>
              </a:defRPr>
            </a:lvl3pPr>
            <a:lvl4pPr marL="785848" indent="-176280">
              <a:defRPr sz="1467">
                <a:solidFill>
                  <a:srgbClr val="000000"/>
                </a:solidFill>
              </a:defRPr>
            </a:lvl4pPr>
            <a:lvl5pPr marL="1021542" indent="-181269">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4" name="Shape 974" descr="Text Placeholder 6"/>
          <p:cNvSpPr>
            <a:spLocks noGrp="1"/>
          </p:cNvSpPr>
          <p:nvPr>
            <p:ph type="body" sz="half" idx="13"/>
          </p:nvPr>
        </p:nvSpPr>
        <p:spPr>
          <a:xfrm>
            <a:off x="304800" y="1463040"/>
            <a:ext cx="5486400" cy="4781128"/>
          </a:xfrm>
          <a:prstGeom prst="rect">
            <a:avLst/>
          </a:prstGeom>
        </p:spPr>
        <p:txBody>
          <a:bodyPr>
            <a:normAutofit/>
          </a:bodyPr>
          <a:lstStyle/>
          <a:p>
            <a:pPr>
              <a:defRPr sz="1600">
                <a:solidFill>
                  <a:srgbClr val="000000"/>
                </a:solidFill>
              </a:defRPr>
            </a:pPr>
            <a:endParaRPr/>
          </a:p>
        </p:txBody>
      </p:sp>
      <p:sp>
        <p:nvSpPr>
          <p:cNvPr id="975" name="Shape 975" descr="Picture Placeholder 7"/>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3333815201"/>
      </p:ext>
    </p:extLst>
  </p:cSld>
  <p:clrMapOvr>
    <a:masterClrMapping/>
  </p:clrMapOvr>
  <p:transition spd="med"/>
</p:sldLayout>
</file>

<file path=ppt/slideLayouts/slideLayout457.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982" name="Shape 982"/>
          <p:cNvSpPr>
            <a:spLocks noGrp="1"/>
          </p:cNvSpPr>
          <p:nvPr>
            <p:ph type="title"/>
          </p:nvPr>
        </p:nvSpPr>
        <p:spPr>
          <a:xfrm>
            <a:off x="304800" y="169336"/>
            <a:ext cx="5486400" cy="853441"/>
          </a:xfrm>
          <a:prstGeom prst="rect">
            <a:avLst/>
          </a:prstGeom>
        </p:spPr>
        <p:txBody>
          <a:bodyPr>
            <a:normAutofit/>
          </a:bodyPr>
          <a:lstStyle>
            <a:lvl1pPr>
              <a:defRPr>
                <a:solidFill>
                  <a:srgbClr val="000000"/>
                </a:solidFill>
              </a:defRPr>
            </a:lvl1pPr>
          </a:lstStyle>
          <a:p>
            <a:r>
              <a:t>Title Text</a:t>
            </a:r>
          </a:p>
        </p:txBody>
      </p:sp>
      <p:sp>
        <p:nvSpPr>
          <p:cNvPr id="983" name="Shape 983"/>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84" name="Shape 984"/>
          <p:cNvSpPr>
            <a:spLocks noGrp="1"/>
          </p:cNvSpPr>
          <p:nvPr>
            <p:ph type="body" sz="quarter" idx="1"/>
          </p:nvPr>
        </p:nvSpPr>
        <p:spPr>
          <a:xfrm>
            <a:off x="304800" y="1463039"/>
            <a:ext cx="2438400" cy="4781129"/>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05"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5" name="Shape 985" descr="Text Placeholder 7"/>
          <p:cNvSpPr>
            <a:spLocks noGrp="1"/>
          </p:cNvSpPr>
          <p:nvPr>
            <p:ph type="body" sz="quarter" idx="13"/>
          </p:nvPr>
        </p:nvSpPr>
        <p:spPr>
          <a:xfrm>
            <a:off x="3352800" y="1463039"/>
            <a:ext cx="2438400" cy="4781129"/>
          </a:xfrm>
          <a:prstGeom prst="rect">
            <a:avLst/>
          </a:prstGeom>
        </p:spPr>
        <p:txBody>
          <a:bodyPr>
            <a:normAutofit/>
          </a:bodyPr>
          <a:lstStyle/>
          <a:p>
            <a:pPr>
              <a:defRPr sz="1600">
                <a:solidFill>
                  <a:srgbClr val="000000"/>
                </a:solidFill>
              </a:defRPr>
            </a:pPr>
            <a:endParaRPr/>
          </a:p>
        </p:txBody>
      </p:sp>
      <p:sp>
        <p:nvSpPr>
          <p:cNvPr id="986" name="Shape 986" descr="Picture Placeholder 8"/>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4005400941"/>
      </p:ext>
    </p:extLst>
  </p:cSld>
  <p:clrMapOvr>
    <a:masterClrMapping/>
  </p:clrMapOvr>
  <p:transition spd="med"/>
</p:sldLayout>
</file>

<file path=ppt/slideLayouts/slideLayout458.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993" name="Shape 993"/>
          <p:cNvSpPr>
            <a:spLocks noGrp="1"/>
          </p:cNvSpPr>
          <p:nvPr>
            <p:ph type="title"/>
          </p:nvPr>
        </p:nvSpPr>
        <p:spPr>
          <a:xfrm>
            <a:off x="304800" y="1303867"/>
            <a:ext cx="5486400" cy="4754880"/>
          </a:xfrm>
          <a:prstGeom prst="rect">
            <a:avLst/>
          </a:prstGeom>
        </p:spPr>
        <p:txBody>
          <a:bodyPr>
            <a:normAutofit/>
          </a:bodyPr>
          <a:lstStyle>
            <a:lvl1pPr>
              <a:defRPr>
                <a:solidFill>
                  <a:srgbClr val="000000"/>
                </a:solidFill>
              </a:defRPr>
            </a:lvl1pPr>
          </a:lstStyle>
          <a:p>
            <a:r>
              <a:t>Title Text</a:t>
            </a:r>
          </a:p>
        </p:txBody>
      </p:sp>
      <p:sp>
        <p:nvSpPr>
          <p:cNvPr id="994" name="Shape 994"/>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95" name="Shape 995"/>
          <p:cNvSpPr>
            <a:spLocks noGrp="1"/>
          </p:cNvSpPr>
          <p:nvPr>
            <p:ph type="body" sz="quarter" idx="1"/>
          </p:nvPr>
        </p:nvSpPr>
        <p:spPr>
          <a:xfrm>
            <a:off x="6400800" y="1463041"/>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05"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96" name="Shape 996"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997" name="Shape 997" descr="Text Placeholder 9"/>
          <p:cNvSpPr>
            <a:spLocks noGrp="1"/>
          </p:cNvSpPr>
          <p:nvPr>
            <p:ph type="body" sz="quarter" idx="14"/>
          </p:nvPr>
        </p:nvSpPr>
        <p:spPr>
          <a:xfrm>
            <a:off x="9448800" y="1463039"/>
            <a:ext cx="2438400" cy="466859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461643849"/>
      </p:ext>
    </p:extLst>
  </p:cSld>
  <p:clrMapOvr>
    <a:masterClrMapping/>
  </p:clrMapOvr>
  <p:transition spd="med"/>
</p:sldLayout>
</file>

<file path=ppt/slideLayouts/slideLayout459.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1004" name="Shape 1004" descr="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defTabSz="914354" hangingPunct="0">
              <a:defRPr sz="120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1005" name="Shape 1005"/>
          <p:cNvSpPr>
            <a:spLocks noGrp="1"/>
          </p:cNvSpPr>
          <p:nvPr>
            <p:ph type="title"/>
          </p:nvPr>
        </p:nvSpPr>
        <p:spPr>
          <a:xfrm>
            <a:off x="304800" y="1303867"/>
            <a:ext cx="5486400" cy="4754880"/>
          </a:xfrm>
          <a:prstGeom prst="rect">
            <a:avLst/>
          </a:prstGeom>
        </p:spPr>
        <p:txBody>
          <a:bodyPr>
            <a:normAutofit/>
          </a:bodyPr>
          <a:lstStyle>
            <a:lvl1pPr>
              <a:defRPr>
                <a:solidFill>
                  <a:srgbClr val="000000"/>
                </a:solidFill>
              </a:defRPr>
            </a:lvl1pPr>
          </a:lstStyle>
          <a:p>
            <a:r>
              <a:t>Title Text</a:t>
            </a:r>
          </a:p>
        </p:txBody>
      </p:sp>
      <p:sp>
        <p:nvSpPr>
          <p:cNvPr id="1006" name="Shape 1006"/>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1007" name="Shape 1007"/>
          <p:cNvSpPr>
            <a:spLocks noGrp="1"/>
          </p:cNvSpPr>
          <p:nvPr>
            <p:ph type="body" sz="half" idx="1"/>
          </p:nvPr>
        </p:nvSpPr>
        <p:spPr>
          <a:xfrm>
            <a:off x="6400800" y="1499615"/>
            <a:ext cx="5486400" cy="4668596"/>
          </a:xfrm>
          <a:prstGeom prst="rect">
            <a:avLst/>
          </a:prstGeom>
        </p:spPr>
        <p:txBody>
          <a:bodyPr>
            <a:normAutofit/>
          </a:bodyPr>
          <a:lstStyle>
            <a:lvl2pPr marL="0" indent="0">
              <a:buSzTx/>
              <a:buNone/>
            </a:lvl2pPr>
            <a:lvl3pPr marL="592060" indent="-293626"/>
            <a:lvl4pPr marL="895112" indent="-285544"/>
            <a:lvl5pPr marL="1133900" indent="-293626"/>
          </a:lstStyle>
          <a:p>
            <a:r>
              <a:t>Body Level One</a:t>
            </a:r>
          </a:p>
          <a:p>
            <a:pPr lvl="1"/>
            <a:r>
              <a:t>Body Level Two</a:t>
            </a:r>
          </a:p>
          <a:p>
            <a:pPr lvl="2"/>
            <a:r>
              <a:t>Body Level Three</a:t>
            </a:r>
          </a:p>
          <a:p>
            <a:pPr lvl="3"/>
            <a:r>
              <a:t>Body Level Four</a:t>
            </a:r>
          </a:p>
          <a:p>
            <a:pPr lvl="4"/>
            <a:r>
              <a:t>Body Level Five</a:t>
            </a:r>
          </a:p>
        </p:txBody>
      </p:sp>
      <p:sp>
        <p:nvSpPr>
          <p:cNvPr id="1008" name="Shape 1008"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411012355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73913" y="5428437"/>
            <a:ext cx="1082297" cy="1008940"/>
          </a:xfrm>
          <a:prstGeom prst="rect">
            <a:avLst/>
          </a:prstGeom>
        </p:spPr>
      </p:pic>
      <p:sp>
        <p:nvSpPr>
          <p:cNvPr id="10" name="Text Placeholder 9"/>
          <p:cNvSpPr>
            <a:spLocks noGrp="1"/>
          </p:cNvSpPr>
          <p:nvPr>
            <p:ph type="body" sz="quarter" idx="10" hasCustomPrompt="1"/>
          </p:nvPr>
        </p:nvSpPr>
        <p:spPr>
          <a:xfrm>
            <a:off x="304800" y="71968"/>
            <a:ext cx="11582400" cy="5063067"/>
          </a:xfrm>
        </p:spPr>
        <p:txBody>
          <a:bodyPr/>
          <a:lstStyle>
            <a:lvl1pPr>
              <a:defRPr sz="8800"/>
            </a:lvl1pPr>
            <a:lvl2pPr marL="230712" marR="0" indent="-230712" algn="l" defTabSz="609585" rtl="0" eaLnBrk="1" fontAlgn="auto" latinLnBrk="0" hangingPunct="1">
              <a:lnSpc>
                <a:spcPct val="100000"/>
              </a:lnSpc>
              <a:spcBef>
                <a:spcPts val="1467"/>
              </a:spcBef>
              <a:spcAft>
                <a:spcPts val="0"/>
              </a:spcAft>
              <a:buClrTx/>
              <a:buSzTx/>
              <a:buFont typeface="Arial"/>
              <a:buChar char="–"/>
              <a:tabLst/>
              <a:defRPr/>
            </a:lvl2pPr>
          </a:lstStyle>
          <a:p>
            <a:r>
              <a:rPr lang="en-US" dirty="0"/>
              <a:t>Click to edit Master title style</a:t>
            </a:r>
          </a:p>
        </p:txBody>
      </p:sp>
    </p:spTree>
    <p:extLst>
      <p:ext uri="{BB962C8B-B14F-4D97-AF65-F5344CB8AC3E}">
        <p14:creationId xmlns:p14="http://schemas.microsoft.com/office/powerpoint/2010/main" val="528557520"/>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015" name="Shape 1015"/>
          <p:cNvSpPr>
            <a:spLocks noGrp="1"/>
          </p:cNvSpPr>
          <p:nvPr>
            <p:ph type="title"/>
          </p:nvPr>
        </p:nvSpPr>
        <p:spPr>
          <a:xfrm>
            <a:off x="304800" y="169335"/>
            <a:ext cx="5486400" cy="5870533"/>
          </a:xfrm>
          <a:prstGeom prst="rect">
            <a:avLst/>
          </a:prstGeom>
        </p:spPr>
        <p:txBody>
          <a:bodyPr>
            <a:normAutofit/>
          </a:bodyPr>
          <a:lstStyle>
            <a:lvl1pPr>
              <a:defRPr>
                <a:solidFill>
                  <a:srgbClr val="000000"/>
                </a:solidFill>
              </a:defRPr>
            </a:lvl1pPr>
          </a:lstStyle>
          <a:p>
            <a:r>
              <a:t>Title Text</a:t>
            </a:r>
          </a:p>
        </p:txBody>
      </p:sp>
      <p:sp>
        <p:nvSpPr>
          <p:cNvPr id="1016" name="Shape 1016"/>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17" name="Shape 1017" descr="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59447888"/>
      </p:ext>
    </p:extLst>
  </p:cSld>
  <p:clrMapOvr>
    <a:masterClrMapping/>
  </p:clrMapOvr>
  <p:transition spd="med"/>
</p:sldLayout>
</file>

<file path=ppt/slideLayouts/slideLayout461.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024" name="Shape 1024"/>
          <p:cNvSpPr>
            <a:spLocks noGrp="1"/>
          </p:cNvSpPr>
          <p:nvPr>
            <p:ph type="title"/>
          </p:nvPr>
        </p:nvSpPr>
        <p:spPr>
          <a:xfrm>
            <a:off x="304800" y="169335"/>
            <a:ext cx="5486400" cy="5870533"/>
          </a:xfrm>
          <a:prstGeom prst="rect">
            <a:avLst/>
          </a:prstGeom>
        </p:spPr>
        <p:txBody>
          <a:bodyPr>
            <a:normAutofit/>
          </a:bodyPr>
          <a:lstStyle>
            <a:lvl1pPr>
              <a:defRPr>
                <a:solidFill>
                  <a:srgbClr val="000000"/>
                </a:solidFill>
              </a:defRPr>
            </a:lvl1pPr>
          </a:lstStyle>
          <a:p>
            <a:r>
              <a:t>Title Text</a:t>
            </a:r>
          </a:p>
        </p:txBody>
      </p:sp>
      <p:sp>
        <p:nvSpPr>
          <p:cNvPr id="1025" name="Shape 1025"/>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338950648"/>
      </p:ext>
    </p:extLst>
  </p:cSld>
  <p:clrMapOvr>
    <a:masterClrMapping/>
  </p:clrMapOvr>
  <p:transition spd="med"/>
</p:sldLayout>
</file>

<file path=ppt/slideLayouts/slideLayout462.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032" name="Shape 1032"/>
          <p:cNvSpPr>
            <a:spLocks noGrp="1"/>
          </p:cNvSpPr>
          <p:nvPr>
            <p:ph type="title"/>
          </p:nvPr>
        </p:nvSpPr>
        <p:spPr>
          <a:xfrm>
            <a:off x="304800" y="169333"/>
            <a:ext cx="5486400" cy="508000"/>
          </a:xfrm>
          <a:prstGeom prst="rect">
            <a:avLst/>
          </a:prstGeom>
        </p:spPr>
        <p:txBody>
          <a:bodyPr>
            <a:normAutofit/>
          </a:bodyPr>
          <a:lstStyle>
            <a:lvl1pPr>
              <a:defRPr>
                <a:solidFill>
                  <a:srgbClr val="000000"/>
                </a:solidFill>
              </a:defRPr>
            </a:lvl1pPr>
          </a:lstStyle>
          <a:p>
            <a:r>
              <a:t>Title Text</a:t>
            </a:r>
          </a:p>
        </p:txBody>
      </p:sp>
      <p:sp>
        <p:nvSpPr>
          <p:cNvPr id="1033" name="Shape 1033"/>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030959728"/>
      </p:ext>
    </p:extLst>
  </p:cSld>
  <p:clrMapOvr>
    <a:masterClrMapping/>
  </p:clrMapOvr>
  <p:transition spd="med"/>
</p:sldLayout>
</file>

<file path=ppt/slideLayouts/slideLayout463.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040" name="Shape 1040"/>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1041" name="Shape 1041" descr="Text Placeholder 11"/>
          <p:cNvSpPr>
            <a:spLocks noGrp="1"/>
          </p:cNvSpPr>
          <p:nvPr>
            <p:ph type="body" sz="quarter" idx="13"/>
          </p:nvPr>
        </p:nvSpPr>
        <p:spPr>
          <a:xfrm>
            <a:off x="304800" y="256031"/>
            <a:ext cx="5486400" cy="400052"/>
          </a:xfrm>
          <a:prstGeom prst="rect">
            <a:avLst/>
          </a:prstGeom>
        </p:spPr>
        <p:txBody>
          <a:bodyPr>
            <a:normAutofit/>
          </a:bodyPr>
          <a:lstStyle/>
          <a:p>
            <a:pPr>
              <a:defRPr sz="1600">
                <a:solidFill>
                  <a:srgbClr val="000000"/>
                </a:solidFill>
              </a:defRPr>
            </a:pPr>
            <a:endParaRPr/>
          </a:p>
        </p:txBody>
      </p:sp>
      <p:sp>
        <p:nvSpPr>
          <p:cNvPr id="1042" name="Shape 1042" descr="Text Placeholder 6"/>
          <p:cNvSpPr>
            <a:spLocks noGrp="1"/>
          </p:cNvSpPr>
          <p:nvPr>
            <p:ph type="body" sz="half" idx="14"/>
          </p:nvPr>
        </p:nvSpPr>
        <p:spPr>
          <a:xfrm>
            <a:off x="304800" y="1463042"/>
            <a:ext cx="5486400" cy="4651641"/>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717350219"/>
      </p:ext>
    </p:extLst>
  </p:cSld>
  <p:clrMapOvr>
    <a:masterClrMapping/>
  </p:clrMapOvr>
  <p:transition spd="med"/>
</p:sldLayout>
</file>

<file path=ppt/slideLayouts/slideLayout464.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049" name="Shape 1049"/>
          <p:cNvSpPr>
            <a:spLocks noGrp="1"/>
          </p:cNvSpPr>
          <p:nvPr>
            <p:ph type="title"/>
          </p:nvPr>
        </p:nvSpPr>
        <p:spPr>
          <a:xfrm>
            <a:off x="304800" y="169335"/>
            <a:ext cx="5486400" cy="1193365"/>
          </a:xfrm>
          <a:prstGeom prst="rect">
            <a:avLst/>
          </a:prstGeom>
        </p:spPr>
        <p:txBody>
          <a:bodyPr>
            <a:normAutofit/>
          </a:bodyPr>
          <a:lstStyle>
            <a:lvl1pPr>
              <a:defRPr>
                <a:solidFill>
                  <a:srgbClr val="000000"/>
                </a:solidFill>
              </a:defRPr>
            </a:lvl1pPr>
          </a:lstStyle>
          <a:p>
            <a:r>
              <a:t>Title Text</a:t>
            </a:r>
          </a:p>
        </p:txBody>
      </p:sp>
      <p:sp>
        <p:nvSpPr>
          <p:cNvPr id="1050" name="Shape 1050"/>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51" name="Shape 1051"/>
          <p:cNvSpPr>
            <a:spLocks noGrp="1"/>
          </p:cNvSpPr>
          <p:nvPr>
            <p:ph type="body" sz="quarter" idx="1"/>
          </p:nvPr>
        </p:nvSpPr>
        <p:spPr>
          <a:xfrm>
            <a:off x="304800" y="1463041"/>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05"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105176844"/>
      </p:ext>
    </p:extLst>
  </p:cSld>
  <p:clrMapOvr>
    <a:masterClrMapping/>
  </p:clrMapOvr>
  <p:transition spd="med"/>
</p:sldLayout>
</file>

<file path=ppt/slideLayouts/slideLayout465.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058" name="Shape 1058"/>
          <p:cNvSpPr>
            <a:spLocks noGrp="1"/>
          </p:cNvSpPr>
          <p:nvPr>
            <p:ph type="title"/>
          </p:nvPr>
        </p:nvSpPr>
        <p:spPr>
          <a:xfrm>
            <a:off x="304800" y="169335"/>
            <a:ext cx="5486400" cy="1193365"/>
          </a:xfrm>
          <a:prstGeom prst="rect">
            <a:avLst/>
          </a:prstGeom>
        </p:spPr>
        <p:txBody>
          <a:bodyPr>
            <a:normAutofit/>
          </a:bodyPr>
          <a:lstStyle>
            <a:lvl1pPr>
              <a:defRPr>
                <a:solidFill>
                  <a:srgbClr val="000000"/>
                </a:solidFill>
              </a:defRPr>
            </a:lvl1pPr>
          </a:lstStyle>
          <a:p>
            <a:r>
              <a:t>Title Text</a:t>
            </a:r>
          </a:p>
        </p:txBody>
      </p:sp>
      <p:sp>
        <p:nvSpPr>
          <p:cNvPr id="1059" name="Shape 1059"/>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60" name="Shape 1060"/>
          <p:cNvSpPr>
            <a:spLocks noGrp="1"/>
          </p:cNvSpPr>
          <p:nvPr>
            <p:ph type="body" sz="quarter" idx="1"/>
          </p:nvPr>
        </p:nvSpPr>
        <p:spPr>
          <a:xfrm>
            <a:off x="304800" y="1488651"/>
            <a:ext cx="2438400" cy="4605868"/>
          </a:xfrm>
          <a:prstGeom prst="rect">
            <a:avLst/>
          </a:prstGeom>
        </p:spPr>
        <p:txBody>
          <a:bodyPr>
            <a:normAutofit/>
          </a:bodyPr>
          <a:lstStyle>
            <a:lvl1pPr>
              <a:defRPr>
                <a:solidFill>
                  <a:srgbClr val="000000"/>
                </a:solidFill>
              </a:defRPr>
            </a:lvl1pPr>
            <a:lvl2pPr marL="293626" indent="-293626">
              <a:defRPr>
                <a:solidFill>
                  <a:srgbClr val="000000"/>
                </a:solidFill>
              </a:defRPr>
            </a:lvl2pPr>
            <a:lvl3pPr marL="592060" indent="-293626">
              <a:defRPr>
                <a:solidFill>
                  <a:srgbClr val="000000"/>
                </a:solidFill>
              </a:defRPr>
            </a:lvl3pPr>
            <a:lvl4pPr marL="895112" indent="-285544">
              <a:defRPr>
                <a:solidFill>
                  <a:srgbClr val="000000"/>
                </a:solidFill>
              </a:defRPr>
            </a:lvl4pPr>
            <a:lvl5pPr marL="1133900" indent="-293626">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66157529"/>
      </p:ext>
    </p:extLst>
  </p:cSld>
  <p:clrMapOvr>
    <a:masterClrMapping/>
  </p:clrMapOvr>
  <p:transition spd="med"/>
</p:sldLayout>
</file>

<file path=ppt/slideLayouts/slideLayout466.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067" name="Shape 1067"/>
          <p:cNvSpPr>
            <a:spLocks noGrp="1"/>
          </p:cNvSpPr>
          <p:nvPr>
            <p:ph type="title"/>
          </p:nvPr>
        </p:nvSpPr>
        <p:spPr>
          <a:xfrm>
            <a:off x="304800" y="169335"/>
            <a:ext cx="5486400" cy="1193365"/>
          </a:xfrm>
          <a:prstGeom prst="rect">
            <a:avLst/>
          </a:prstGeom>
        </p:spPr>
        <p:txBody>
          <a:bodyPr>
            <a:normAutofit/>
          </a:bodyPr>
          <a:lstStyle>
            <a:lvl1pPr>
              <a:defRPr>
                <a:solidFill>
                  <a:srgbClr val="000000"/>
                </a:solidFill>
              </a:defRPr>
            </a:lvl1pPr>
          </a:lstStyle>
          <a:p>
            <a:r>
              <a:t>Title Text</a:t>
            </a:r>
          </a:p>
        </p:txBody>
      </p:sp>
      <p:sp>
        <p:nvSpPr>
          <p:cNvPr id="1068" name="Shape 1068"/>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69" name="Shape 1069"/>
          <p:cNvSpPr>
            <a:spLocks noGrp="1"/>
          </p:cNvSpPr>
          <p:nvPr>
            <p:ph type="body" sz="quarter" idx="1"/>
          </p:nvPr>
        </p:nvSpPr>
        <p:spPr>
          <a:xfrm>
            <a:off x="304800" y="1488651"/>
            <a:ext cx="2438400" cy="4605868"/>
          </a:xfrm>
          <a:prstGeom prst="rect">
            <a:avLst/>
          </a:prstGeom>
        </p:spPr>
        <p:txBody>
          <a:bodyPr>
            <a:normAutofit/>
          </a:bodyPr>
          <a:lstStyle>
            <a:lvl1pPr>
              <a:defRPr>
                <a:solidFill>
                  <a:srgbClr val="000000"/>
                </a:solidFill>
              </a:defRPr>
            </a:lvl1pPr>
            <a:lvl2pPr marL="293626" indent="-293626">
              <a:defRPr>
                <a:solidFill>
                  <a:srgbClr val="000000"/>
                </a:solidFill>
              </a:defRPr>
            </a:lvl2pPr>
            <a:lvl3pPr marL="592060" indent="-293626">
              <a:defRPr>
                <a:solidFill>
                  <a:srgbClr val="000000"/>
                </a:solidFill>
              </a:defRPr>
            </a:lvl3pPr>
            <a:lvl4pPr marL="895112" indent="-285544">
              <a:defRPr>
                <a:solidFill>
                  <a:srgbClr val="000000"/>
                </a:solidFill>
              </a:defRPr>
            </a:lvl4pPr>
            <a:lvl5pPr marL="1133900" indent="-293626">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29798137"/>
      </p:ext>
    </p:extLst>
  </p:cSld>
  <p:clrMapOvr>
    <a:masterClrMapping/>
  </p:clrMapOvr>
  <p:transition spd="med"/>
</p:sldLayout>
</file>

<file path=ppt/slideLayouts/slideLayout467.xml><?xml version="1.0" encoding="utf-8"?>
<p:sldLayout xmlns:a="http://schemas.openxmlformats.org/drawingml/2006/main" xmlns:r="http://schemas.openxmlformats.org/officeDocument/2006/relationships" xmlns:p="http://schemas.openxmlformats.org/presentationml/2006/main" type="tx">
  <p:cSld name="1/4 grid">
    <p:bg>
      <p:bgPr>
        <a:solidFill>
          <a:srgbClr val="FFFFFF"/>
        </a:solidFill>
        <a:effectLst/>
      </p:bgPr>
    </p:bg>
    <p:spTree>
      <p:nvGrpSpPr>
        <p:cNvPr id="1" name=""/>
        <p:cNvGrpSpPr/>
        <p:nvPr/>
      </p:nvGrpSpPr>
      <p:grpSpPr>
        <a:xfrm>
          <a:off x="0" y="0"/>
          <a:ext cx="0" cy="0"/>
          <a:chOff x="0" y="0"/>
          <a:chExt cx="0" cy="0"/>
        </a:xfrm>
      </p:grpSpPr>
      <p:sp>
        <p:nvSpPr>
          <p:cNvPr id="1091" name="Shape 1091" descr="Picture Placeholder 11"/>
          <p:cNvSpPr>
            <a:spLocks noGrp="1"/>
          </p:cNvSpPr>
          <p:nvPr>
            <p:ph type="pic" sz="half" idx="13"/>
          </p:nvPr>
        </p:nvSpPr>
        <p:spPr>
          <a:xfrm>
            <a:off x="2" y="2"/>
            <a:ext cx="6096001" cy="3437468"/>
          </a:xfrm>
          <a:prstGeom prst="rect">
            <a:avLst/>
          </a:prstGeom>
        </p:spPr>
        <p:txBody>
          <a:bodyPr lIns="91439" tIns="45719" rIns="91439" bIns="45719"/>
          <a:lstStyle/>
          <a:p>
            <a:endParaRPr/>
          </a:p>
        </p:txBody>
      </p:sp>
      <p:sp>
        <p:nvSpPr>
          <p:cNvPr id="1092" name="Shape 1092" descr="Picture Placeholder 11"/>
          <p:cNvSpPr>
            <a:spLocks noGrp="1"/>
          </p:cNvSpPr>
          <p:nvPr>
            <p:ph type="pic" sz="half" idx="14"/>
          </p:nvPr>
        </p:nvSpPr>
        <p:spPr>
          <a:xfrm>
            <a:off x="2" y="3429001"/>
            <a:ext cx="6096001" cy="3437467"/>
          </a:xfrm>
          <a:prstGeom prst="rect">
            <a:avLst/>
          </a:prstGeom>
        </p:spPr>
        <p:txBody>
          <a:bodyPr lIns="91439" tIns="45719" rIns="91439" bIns="45719"/>
          <a:lstStyle/>
          <a:p>
            <a:endParaRPr/>
          </a:p>
        </p:txBody>
      </p:sp>
      <p:sp>
        <p:nvSpPr>
          <p:cNvPr id="1093" name="Shape 1093"/>
          <p:cNvSpPr>
            <a:spLocks noGrp="1"/>
          </p:cNvSpPr>
          <p:nvPr>
            <p:ph type="title"/>
          </p:nvPr>
        </p:nvSpPr>
        <p:spPr>
          <a:xfrm>
            <a:off x="304800" y="169335"/>
            <a:ext cx="5486400" cy="1193365"/>
          </a:xfrm>
          <a:prstGeom prst="rect">
            <a:avLst/>
          </a:prstGeom>
        </p:spPr>
        <p:txBody>
          <a:bodyPr>
            <a:normAutofit/>
          </a:bodyPr>
          <a:lstStyle>
            <a:lvl1pPr>
              <a:defRPr>
                <a:solidFill>
                  <a:srgbClr val="000000"/>
                </a:solidFill>
              </a:defRPr>
            </a:lvl1pPr>
          </a:lstStyle>
          <a:p>
            <a:r>
              <a:t>Title Text</a:t>
            </a:r>
          </a:p>
        </p:txBody>
      </p:sp>
      <p:sp>
        <p:nvSpPr>
          <p:cNvPr id="1094" name="Shape 1094"/>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95" name="Shape 1095" descr="Picture Placeholder 11"/>
          <p:cNvSpPr>
            <a:spLocks noGrp="1"/>
          </p:cNvSpPr>
          <p:nvPr>
            <p:ph type="pic" sz="half" idx="15"/>
          </p:nvPr>
        </p:nvSpPr>
        <p:spPr>
          <a:xfrm>
            <a:off x="6096000" y="1"/>
            <a:ext cx="6096000" cy="3437467"/>
          </a:xfrm>
          <a:prstGeom prst="rect">
            <a:avLst/>
          </a:prstGeom>
        </p:spPr>
        <p:txBody>
          <a:bodyPr lIns="91439" tIns="45719" rIns="91439" bIns="45719"/>
          <a:lstStyle/>
          <a:p>
            <a:endParaRPr/>
          </a:p>
        </p:txBody>
      </p:sp>
      <p:sp>
        <p:nvSpPr>
          <p:cNvPr id="1096" name="Shape 1096" descr="Picture Placeholder 11"/>
          <p:cNvSpPr>
            <a:spLocks noGrp="1"/>
          </p:cNvSpPr>
          <p:nvPr>
            <p:ph type="pic" sz="half" idx="16"/>
          </p:nvPr>
        </p:nvSpPr>
        <p:spPr>
          <a:xfrm>
            <a:off x="6096000" y="3429001"/>
            <a:ext cx="6096000" cy="3437467"/>
          </a:xfrm>
          <a:prstGeom prst="rect">
            <a:avLst/>
          </a:prstGeom>
        </p:spPr>
        <p:txBody>
          <a:bodyPr lIns="91439" tIns="45719" rIns="91439" bIns="45719"/>
          <a:lstStyle/>
          <a:p>
            <a:endParaRPr/>
          </a:p>
        </p:txBody>
      </p:sp>
    </p:spTree>
    <p:extLst>
      <p:ext uri="{BB962C8B-B14F-4D97-AF65-F5344CB8AC3E}">
        <p14:creationId xmlns:p14="http://schemas.microsoft.com/office/powerpoint/2010/main" val="146458231"/>
      </p:ext>
    </p:extLst>
  </p:cSld>
  <p:clrMapOvr>
    <a:masterClrMapping/>
  </p:clrMapOvr>
  <p:transition spd="med"/>
</p:sldLayout>
</file>

<file path=ppt/slideLayouts/slideLayout468.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103" name="Shape 1103"/>
          <p:cNvSpPr>
            <a:spLocks noGrp="1"/>
          </p:cNvSpPr>
          <p:nvPr>
            <p:ph type="title"/>
          </p:nvPr>
        </p:nvSpPr>
        <p:spPr>
          <a:xfrm>
            <a:off x="304800" y="169335"/>
            <a:ext cx="5486400" cy="1193365"/>
          </a:xfrm>
          <a:prstGeom prst="rect">
            <a:avLst/>
          </a:prstGeom>
        </p:spPr>
        <p:txBody>
          <a:bodyPr>
            <a:normAutofit/>
          </a:bodyPr>
          <a:lstStyle>
            <a:lvl1pPr>
              <a:defRPr>
                <a:solidFill>
                  <a:srgbClr val="000000"/>
                </a:solidFill>
              </a:defRPr>
            </a:lvl1pPr>
          </a:lstStyle>
          <a:p>
            <a:r>
              <a:t>Title Text</a:t>
            </a:r>
          </a:p>
        </p:txBody>
      </p:sp>
      <p:sp>
        <p:nvSpPr>
          <p:cNvPr id="1104" name="Shape 1104"/>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05" name="Shape 1105"/>
          <p:cNvSpPr>
            <a:spLocks noGrp="1"/>
          </p:cNvSpPr>
          <p:nvPr>
            <p:ph type="body" sz="quarter" idx="1"/>
          </p:nvPr>
        </p:nvSpPr>
        <p:spPr>
          <a:xfrm>
            <a:off x="304800" y="1463042"/>
            <a:ext cx="2438400" cy="4669537"/>
          </a:xfrm>
          <a:prstGeom prst="rect">
            <a:avLst/>
          </a:prstGeom>
        </p:spPr>
        <p:txBody>
          <a:bodyPr>
            <a:normAutofit/>
          </a:bodyPr>
          <a:lstStyle>
            <a:lvl1pPr>
              <a:defRPr sz="2133">
                <a:solidFill>
                  <a:srgbClr val="000000"/>
                </a:solidFill>
              </a:defRPr>
            </a:lvl1pPr>
            <a:lvl2pPr marL="335572" indent="-335572">
              <a:defRPr sz="2133">
                <a:solidFill>
                  <a:srgbClr val="000000"/>
                </a:solidFill>
              </a:defRPr>
            </a:lvl2pPr>
            <a:lvl3pPr marL="634005"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6" name="Shape 1106" descr="Text Placeholder 5"/>
          <p:cNvSpPr>
            <a:spLocks noGrp="1"/>
          </p:cNvSpPr>
          <p:nvPr>
            <p:ph type="body" sz="quarter" idx="13"/>
          </p:nvPr>
        </p:nvSpPr>
        <p:spPr>
          <a:xfrm>
            <a:off x="3352800" y="1499616"/>
            <a:ext cx="2438400" cy="4608579"/>
          </a:xfrm>
          <a:prstGeom prst="rect">
            <a:avLst/>
          </a:prstGeom>
        </p:spPr>
        <p:txBody>
          <a:bodyPr>
            <a:normAutofit/>
          </a:bodyPr>
          <a:lstStyle/>
          <a:p>
            <a:pPr>
              <a:defRPr>
                <a:solidFill>
                  <a:srgbClr val="000000"/>
                </a:solidFill>
              </a:defRPr>
            </a:pPr>
            <a:endParaRPr/>
          </a:p>
        </p:txBody>
      </p:sp>
      <p:sp>
        <p:nvSpPr>
          <p:cNvPr id="1107" name="Shape 1107" descr="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1782833625"/>
      </p:ext>
    </p:extLst>
  </p:cSld>
  <p:clrMapOvr>
    <a:masterClrMapping/>
  </p:clrMapOvr>
  <p:transition spd="med"/>
</p:sldLayout>
</file>

<file path=ppt/slideLayouts/slideLayout469.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114" name="Shape 1114"/>
          <p:cNvSpPr>
            <a:spLocks noGrp="1"/>
          </p:cNvSpPr>
          <p:nvPr>
            <p:ph type="title"/>
          </p:nvPr>
        </p:nvSpPr>
        <p:spPr>
          <a:xfrm>
            <a:off x="304800" y="169335"/>
            <a:ext cx="5486400" cy="1193365"/>
          </a:xfrm>
          <a:prstGeom prst="rect">
            <a:avLst/>
          </a:prstGeom>
        </p:spPr>
        <p:txBody>
          <a:bodyPr>
            <a:normAutofit/>
          </a:bodyPr>
          <a:lstStyle>
            <a:lvl1pPr>
              <a:defRPr>
                <a:solidFill>
                  <a:srgbClr val="000000"/>
                </a:solidFill>
              </a:defRPr>
            </a:lvl1pPr>
          </a:lstStyle>
          <a:p>
            <a:r>
              <a:t>Title Text</a:t>
            </a:r>
          </a:p>
        </p:txBody>
      </p:sp>
      <p:sp>
        <p:nvSpPr>
          <p:cNvPr id="1115" name="Shape 1115"/>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16" name="Shape 1116"/>
          <p:cNvSpPr>
            <a:spLocks noGrp="1"/>
          </p:cNvSpPr>
          <p:nvPr>
            <p:ph type="body" sz="quarter" idx="1"/>
          </p:nvPr>
        </p:nvSpPr>
        <p:spPr>
          <a:xfrm>
            <a:off x="304800" y="1463042"/>
            <a:ext cx="2438400" cy="4669537"/>
          </a:xfrm>
          <a:prstGeom prst="rect">
            <a:avLst/>
          </a:prstGeom>
        </p:spPr>
        <p:txBody>
          <a:bodyPr>
            <a:normAutofit/>
          </a:bodyPr>
          <a:lstStyle>
            <a:lvl1pPr>
              <a:defRPr sz="2133">
                <a:solidFill>
                  <a:srgbClr val="000000"/>
                </a:solidFill>
              </a:defRPr>
            </a:lvl1pPr>
            <a:lvl2pPr marL="335572" indent="-335572">
              <a:defRPr sz="2133">
                <a:solidFill>
                  <a:srgbClr val="000000"/>
                </a:solidFill>
              </a:defRPr>
            </a:lvl2pPr>
            <a:lvl3pPr marL="634005"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7" name="Shape 1117" descr="Text Placeholder 5"/>
          <p:cNvSpPr>
            <a:spLocks noGrp="1"/>
          </p:cNvSpPr>
          <p:nvPr>
            <p:ph type="body" sz="quarter" idx="13"/>
          </p:nvPr>
        </p:nvSpPr>
        <p:spPr>
          <a:xfrm>
            <a:off x="3352800" y="1499616"/>
            <a:ext cx="2438400" cy="4608579"/>
          </a:xfrm>
          <a:prstGeom prst="rect">
            <a:avLst/>
          </a:prstGeom>
        </p:spPr>
        <p:txBody>
          <a:bodyPr>
            <a:normAutofit/>
          </a:bodyPr>
          <a:lstStyle/>
          <a:p>
            <a:pPr>
              <a:defRPr>
                <a:solidFill>
                  <a:srgbClr val="000000"/>
                </a:solidFill>
              </a:defRPr>
            </a:pPr>
            <a:endParaRPr/>
          </a:p>
        </p:txBody>
      </p:sp>
      <p:sp>
        <p:nvSpPr>
          <p:cNvPr id="1118" name="Shape 1118" descr="Text Placeholder 8"/>
          <p:cNvSpPr>
            <a:spLocks noGrp="1"/>
          </p:cNvSpPr>
          <p:nvPr>
            <p:ph type="body" sz="half" idx="14"/>
          </p:nvPr>
        </p:nvSpPr>
        <p:spPr>
          <a:xfrm>
            <a:off x="6267189" y="1454617"/>
            <a:ext cx="5620011" cy="4608577"/>
          </a:xfrm>
          <a:prstGeom prst="rect">
            <a:avLst/>
          </a:prstGeom>
        </p:spPr>
        <p:txBody>
          <a:bodyPr>
            <a:normAutofit/>
          </a:bodyPr>
          <a:lstStyle>
            <a:lvl1pPr marL="156629" indent="-156629">
              <a:defRPr sz="2400">
                <a:solidFill>
                  <a:srgbClr val="000000"/>
                </a:solidFill>
              </a:defRPr>
            </a:lvl1pPr>
          </a:lstStyle>
          <a:p>
            <a:pPr marL="117475" indent="-117475">
              <a:defRPr sz="2400">
                <a:solidFill>
                  <a:srgbClr val="000000"/>
                </a:solidFill>
              </a:defRPr>
            </a:pPr>
            <a:endParaRPr/>
          </a:p>
        </p:txBody>
      </p:sp>
    </p:spTree>
    <p:extLst>
      <p:ext uri="{BB962C8B-B14F-4D97-AF65-F5344CB8AC3E}">
        <p14:creationId xmlns:p14="http://schemas.microsoft.com/office/powerpoint/2010/main" val="107468426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0" y="271708"/>
            <a:ext cx="5486401" cy="5972459"/>
          </a:xfrm>
        </p:spPr>
        <p:txBody>
          <a:bodyPr/>
          <a:lstStyle>
            <a:lvl1pPr>
              <a:lnSpc>
                <a:spcPct val="90000"/>
              </a:lnSpc>
              <a:defRPr sz="3200" b="0">
                <a:solidFill>
                  <a:schemeClr val="bg2"/>
                </a:solidFill>
              </a:defRPr>
            </a:lvl1pPr>
          </a:lstStyle>
          <a:p>
            <a:r>
              <a:rPr lang="en-US" dirty="0"/>
              <a:t>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781975" y="733130"/>
            <a:ext cx="7410027" cy="6124871"/>
          </a:xfrm>
          <a:prstGeom prst="rect">
            <a:avLst/>
          </a:prstGeom>
        </p:spPr>
      </p:pic>
      <p:pic>
        <p:nvPicPr>
          <p:cNvPr id="45" name="Picture 4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799" y="6301399"/>
            <a:ext cx="648227" cy="256035"/>
          </a:xfrm>
          <a:prstGeom prst="rect">
            <a:avLst/>
          </a:prstGeom>
        </p:spPr>
      </p:pic>
    </p:spTree>
    <p:extLst>
      <p:ext uri="{BB962C8B-B14F-4D97-AF65-F5344CB8AC3E}">
        <p14:creationId xmlns:p14="http://schemas.microsoft.com/office/powerpoint/2010/main" val="1544150940"/>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125" name="Shape 1125"/>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26" name="Shape 1126"/>
          <p:cNvSpPr>
            <a:spLocks noGrp="1"/>
          </p:cNvSpPr>
          <p:nvPr>
            <p:ph type="body" sz="quarter" idx="1"/>
          </p:nvPr>
        </p:nvSpPr>
        <p:spPr>
          <a:xfrm>
            <a:off x="304800" y="256032"/>
            <a:ext cx="2438400" cy="5878661"/>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05"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642208218"/>
      </p:ext>
    </p:extLst>
  </p:cSld>
  <p:clrMapOvr>
    <a:masterClrMapping/>
  </p:clrMapOvr>
  <p:transition spd="med"/>
</p:sldLayout>
</file>

<file path=ppt/slideLayouts/slideLayout471.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133" name="Shape 1133"/>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484047540"/>
      </p:ext>
    </p:extLst>
  </p:cSld>
  <p:clrMapOvr>
    <a:masterClrMapping/>
  </p:clrMapOvr>
  <p:transition spd="med"/>
</p:sldLayout>
</file>

<file path=ppt/slideLayouts/slideLayout472.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140" name="Shape 1140"/>
          <p:cNvSpPr>
            <a:spLocks noGrp="1"/>
          </p:cNvSpPr>
          <p:nvPr>
            <p:ph type="sldNum" sz="quarter" idx="2"/>
          </p:nvPr>
        </p:nvSpPr>
        <p:spPr>
          <a:xfrm>
            <a:off x="8615773" y="6294797"/>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35124435"/>
      </p:ext>
    </p:extLst>
  </p:cSld>
  <p:clrMapOvr>
    <a:masterClrMapping/>
  </p:clrMapOvr>
  <p:transition spd="med"/>
</p:sldLayout>
</file>

<file path=ppt/slideLayouts/slideLayout473.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147" name="Shape 1147"/>
          <p:cNvSpPr>
            <a:spLocks noGrp="1"/>
          </p:cNvSpPr>
          <p:nvPr>
            <p:ph type="title"/>
          </p:nvPr>
        </p:nvSpPr>
        <p:spPr>
          <a:xfrm>
            <a:off x="304800" y="169333"/>
            <a:ext cx="5486400" cy="1140968"/>
          </a:xfrm>
          <a:prstGeom prst="rect">
            <a:avLst/>
          </a:prstGeom>
        </p:spPr>
        <p:txBody>
          <a:bodyPr>
            <a:normAutofit/>
          </a:bodyPr>
          <a:lstStyle>
            <a:lvl1pPr>
              <a:defRPr>
                <a:solidFill>
                  <a:srgbClr val="000000"/>
                </a:solidFill>
              </a:defRPr>
            </a:lvl1pPr>
          </a:lstStyle>
          <a:p>
            <a:r>
              <a:t>Title Text</a:t>
            </a:r>
          </a:p>
        </p:txBody>
      </p:sp>
      <p:sp>
        <p:nvSpPr>
          <p:cNvPr id="1148" name="Shape 1148"/>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49" name="Shape 1149"/>
          <p:cNvSpPr>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666" algn="r"/>
              </a:tabLst>
              <a:defRPr sz="1467">
                <a:solidFill>
                  <a:srgbClr val="000000"/>
                </a:solidFill>
              </a:defRPr>
            </a:lvl1pPr>
            <a:lvl2pPr marL="181269" indent="-181269">
              <a:spcBef>
                <a:spcPts val="0"/>
              </a:spcBef>
              <a:tabLst>
                <a:tab pos="5350666" algn="r"/>
              </a:tabLst>
              <a:defRPr sz="1467">
                <a:solidFill>
                  <a:srgbClr val="000000"/>
                </a:solidFill>
              </a:defRPr>
            </a:lvl2pPr>
            <a:lvl3pPr marL="479703" indent="-181269">
              <a:spcBef>
                <a:spcPts val="0"/>
              </a:spcBef>
              <a:tabLst>
                <a:tab pos="5350666" algn="r"/>
              </a:tabLst>
              <a:defRPr sz="1467">
                <a:solidFill>
                  <a:srgbClr val="000000"/>
                </a:solidFill>
              </a:defRPr>
            </a:lvl3pPr>
            <a:lvl4pPr marL="785848" indent="-176280">
              <a:spcBef>
                <a:spcPts val="0"/>
              </a:spcBef>
              <a:tabLst>
                <a:tab pos="5350666" algn="r"/>
              </a:tabLst>
              <a:defRPr sz="1467">
                <a:solidFill>
                  <a:srgbClr val="000000"/>
                </a:solidFill>
              </a:defRPr>
            </a:lvl4pPr>
            <a:lvl5pPr marL="1021542" indent="-181269">
              <a:spcBef>
                <a:spcPts val="0"/>
              </a:spcBef>
              <a:tabLst>
                <a:tab pos="5350666" algn="r"/>
              </a:tabLst>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364942296"/>
      </p:ext>
    </p:extLst>
  </p:cSld>
  <p:clrMapOvr>
    <a:masterClrMapping/>
  </p:clrMapOvr>
  <p:transition spd="med"/>
</p:sldLayout>
</file>

<file path=ppt/slideLayouts/slideLayout474.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sp>
        <p:nvSpPr>
          <p:cNvPr id="1156" name="Shape 1156"/>
          <p:cNvSpPr>
            <a:spLocks noGrp="1"/>
          </p:cNvSpPr>
          <p:nvPr>
            <p:ph type="sldNum" sz="quarter" idx="2"/>
          </p:nvPr>
        </p:nvSpPr>
        <p:spPr>
          <a:xfrm>
            <a:off x="11765373" y="6465193"/>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pic>
        <p:nvPicPr>
          <p:cNvPr id="1157" name="image3.png" descr="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30147" cy="701464"/>
          </a:xfrm>
          <a:prstGeom prst="rect">
            <a:avLst/>
          </a:prstGeom>
          <a:ln w="12700">
            <a:miter lim="400000"/>
          </a:ln>
        </p:spPr>
      </p:pic>
    </p:spTree>
    <p:extLst>
      <p:ext uri="{BB962C8B-B14F-4D97-AF65-F5344CB8AC3E}">
        <p14:creationId xmlns:p14="http://schemas.microsoft.com/office/powerpoint/2010/main" val="9440227"/>
      </p:ext>
    </p:extLst>
  </p:cSld>
  <p:clrMapOvr>
    <a:masterClrMapping/>
  </p:clrMapOvr>
  <p:transition spd="med"/>
</p:sldLayout>
</file>

<file path=ppt/slideLayouts/slideLayout475.xml><?xml version="1.0" encoding="utf-8"?>
<p:sldLayout xmlns:a="http://schemas.openxmlformats.org/drawingml/2006/main" xmlns:r="http://schemas.openxmlformats.org/officeDocument/2006/relationships" xmlns:p="http://schemas.openxmlformats.org/presentationml/2006/main" type="tx">
  <p:cSld name="boxes (1 large, 4 small)">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1164" name="Shape 1164"/>
          <p:cNvSpPr>
            <a:spLocks noGrp="1"/>
          </p:cNvSpPr>
          <p:nvPr>
            <p:ph type="body" sz="quarter" idx="1"/>
          </p:nvPr>
        </p:nvSpPr>
        <p:spPr>
          <a:xfrm>
            <a:off x="9143998" y="3429000"/>
            <a:ext cx="3048001" cy="3429000"/>
          </a:xfrm>
          <a:prstGeom prst="rect">
            <a:avLst/>
          </a:prstGeom>
          <a:solidFill>
            <a:schemeClr val="accent1"/>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65" name="Shape 1165"/>
          <p:cNvSpPr>
            <a:spLocks noGrp="1"/>
          </p:cNvSpPr>
          <p:nvPr>
            <p:ph type="sldNum" sz="quarter" idx="2"/>
          </p:nvPr>
        </p:nvSpPr>
        <p:spPr>
          <a:xfrm>
            <a:off x="11765373" y="6465193"/>
            <a:ext cx="121828" cy="123111"/>
          </a:xfrm>
          <a:prstGeom prst="rect">
            <a:avLst/>
          </a:prstGeom>
        </p:spPr>
        <p:txBody>
          <a:bodyPr/>
          <a:lstStyle/>
          <a:p>
            <a:fld id="{86CB4B4D-7CA3-9044-876B-883B54F8677D}" type="slidenum">
              <a:rPr/>
              <a:pPr/>
              <a:t>‹#›</a:t>
            </a:fld>
            <a:endParaRPr/>
          </a:p>
        </p:txBody>
      </p:sp>
      <p:sp>
        <p:nvSpPr>
          <p:cNvPr id="1166" name="Shape 1166"/>
          <p:cNvSpPr>
            <a:spLocks noGrp="1"/>
          </p:cNvSpPr>
          <p:nvPr>
            <p:ph type="title"/>
          </p:nvPr>
        </p:nvSpPr>
        <p:spPr>
          <a:xfrm>
            <a:off x="-1" y="-3"/>
            <a:ext cx="12192001" cy="3429003"/>
          </a:xfrm>
          <a:prstGeom prst="rect">
            <a:avLst/>
          </a:prstGeom>
          <a:solidFill>
            <a:srgbClr val="000000"/>
          </a:solidFill>
        </p:spPr>
        <p:txBody>
          <a:bodyPr lIns="155447" tIns="155447" rIns="155447" bIns="155447">
            <a:normAutofit/>
          </a:bodyPr>
          <a:lstStyle>
            <a:lvl1pPr>
              <a:defRPr sz="6400"/>
            </a:lvl1pPr>
          </a:lstStyle>
          <a:p>
            <a:r>
              <a:t>Title Text</a:t>
            </a:r>
          </a:p>
        </p:txBody>
      </p:sp>
    </p:spTree>
    <p:extLst>
      <p:ext uri="{BB962C8B-B14F-4D97-AF65-F5344CB8AC3E}">
        <p14:creationId xmlns:p14="http://schemas.microsoft.com/office/powerpoint/2010/main" val="1399691445"/>
      </p:ext>
    </p:extLst>
  </p:cSld>
  <p:clrMapOvr>
    <a:masterClrMapping/>
  </p:clrMapOvr>
  <p:transition spd="med"/>
</p:sldLayout>
</file>

<file path=ppt/slideLayouts/slideLayout476.xml><?xml version="1.0" encoding="utf-8"?>
<p:sldLayout xmlns:a="http://schemas.openxmlformats.org/drawingml/2006/main" xmlns:r="http://schemas.openxmlformats.org/officeDocument/2006/relationships" xmlns:p="http://schemas.openxmlformats.org/presentationml/2006/main" type="tx">
  <p:cSld name="4_Cover Slide">
    <p:bg>
      <p:bgPr>
        <a:solidFill>
          <a:schemeClr val="accent3">
            <a:hueOff val="520545"/>
            <a:lumOff val="-20980"/>
          </a:schemeClr>
        </a:solidFill>
        <a:effectLst/>
      </p:bgPr>
    </p:bg>
    <p:spTree>
      <p:nvGrpSpPr>
        <p:cNvPr id="1" name=""/>
        <p:cNvGrpSpPr/>
        <p:nvPr/>
      </p:nvGrpSpPr>
      <p:grpSpPr>
        <a:xfrm>
          <a:off x="0" y="0"/>
          <a:ext cx="0" cy="0"/>
          <a:chOff x="0" y="0"/>
          <a:chExt cx="0" cy="0"/>
        </a:xfrm>
      </p:grpSpPr>
      <p:pic>
        <p:nvPicPr>
          <p:cNvPr id="1182" name="image3.jpe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0" y="-2"/>
            <a:ext cx="12183533" cy="6858004"/>
          </a:xfrm>
          <a:prstGeom prst="rect">
            <a:avLst/>
          </a:prstGeom>
          <a:ln w="12700">
            <a:miter lim="400000"/>
          </a:ln>
        </p:spPr>
      </p:pic>
      <p:sp>
        <p:nvSpPr>
          <p:cNvPr id="1183" name="Shape 1183"/>
          <p:cNvSpPr>
            <a:spLocks noGrp="1"/>
          </p:cNvSpPr>
          <p:nvPr>
            <p:ph type="title"/>
          </p:nvPr>
        </p:nvSpPr>
        <p:spPr>
          <a:xfrm>
            <a:off x="304800" y="271708"/>
            <a:ext cx="5486403" cy="5972461"/>
          </a:xfrm>
          <a:prstGeom prst="rect">
            <a:avLst/>
          </a:prstGeom>
        </p:spPr>
        <p:txBody>
          <a:bodyPr>
            <a:normAutofit/>
          </a:bodyPr>
          <a:lstStyle/>
          <a:p>
            <a:r>
              <a:t>Title Text</a:t>
            </a:r>
          </a:p>
        </p:txBody>
      </p:sp>
      <p:pic>
        <p:nvPicPr>
          <p:cNvPr id="1184" name="image4.pd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63907" y="288642"/>
            <a:ext cx="1730492" cy="238689"/>
          </a:xfrm>
          <a:prstGeom prst="rect">
            <a:avLst/>
          </a:prstGeom>
          <a:ln w="12700">
            <a:miter lim="400000"/>
          </a:ln>
        </p:spPr>
      </p:pic>
      <p:pic>
        <p:nvPicPr>
          <p:cNvPr id="1185" name="image1.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191748" y="6273802"/>
            <a:ext cx="695453" cy="281940"/>
          </a:xfrm>
          <a:prstGeom prst="rect">
            <a:avLst/>
          </a:prstGeom>
          <a:ln w="12700">
            <a:miter lim="400000"/>
          </a:ln>
        </p:spPr>
      </p:pic>
      <p:sp>
        <p:nvSpPr>
          <p:cNvPr id="1186" name="Shape 1186"/>
          <p:cNvSpPr>
            <a:spLocks noGrp="1"/>
          </p:cNvSpPr>
          <p:nvPr>
            <p:ph type="sldNum" sz="quarter" idx="2"/>
          </p:nvPr>
        </p:nvSpPr>
        <p:spPr>
          <a:xfrm>
            <a:off x="8615773" y="6294797"/>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91485738"/>
      </p:ext>
    </p:extLst>
  </p:cSld>
  <p:clrMapOvr>
    <a:masterClrMapping/>
  </p:clrMapOvr>
  <p:transition spd="med"/>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50" y="6254327"/>
            <a:ext cx="695452" cy="281940"/>
          </a:xfrm>
          <a:prstGeom prst="rect">
            <a:avLst/>
          </a:prstGeom>
        </p:spPr>
      </p:pic>
    </p:spTree>
    <p:extLst>
      <p:ext uri="{BB962C8B-B14F-4D97-AF65-F5344CB8AC3E}">
        <p14:creationId xmlns:p14="http://schemas.microsoft.com/office/powerpoint/2010/main" val="2308756677"/>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71226626"/>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92" cy="4336288"/>
          </a:xfrm>
        </p:spPr>
        <p:txBody>
          <a:bodyPr/>
          <a:lstStyle>
            <a:lvl1pPr>
              <a:spcBef>
                <a:spcPts val="0"/>
              </a:spcBef>
              <a:defRPr/>
            </a:lvl1pPr>
            <a:lvl2pPr marL="0" indent="0">
              <a:spcBef>
                <a:spcPts val="0"/>
              </a:spcBef>
              <a:buNone/>
              <a:defRPr/>
            </a:lvl2pPr>
            <a:lvl3pPr marL="268540" indent="0">
              <a:buNone/>
              <a:defRPr/>
            </a:lvl3pPr>
            <a:lvl4pPr marL="579372" indent="0">
              <a:buNone/>
              <a:defRPr/>
            </a:lvl4pPr>
            <a:lvl5pPr marL="84157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3"/>
            <a:ext cx="5498592" cy="4336288"/>
          </a:xfrm>
        </p:spPr>
        <p:txBody>
          <a:bodyPr/>
          <a:lstStyle>
            <a:lvl1pPr>
              <a:spcBef>
                <a:spcPts val="0"/>
              </a:spcBef>
              <a:defRPr/>
            </a:lvl1pPr>
            <a:lvl2pPr marL="0" indent="0">
              <a:spcBef>
                <a:spcPts val="0"/>
              </a:spcBef>
              <a:buNone/>
              <a:defRPr/>
            </a:lvl2pPr>
            <a:lvl3pPr marL="268540" indent="0">
              <a:buNone/>
              <a:defRPr/>
            </a:lvl3pPr>
            <a:lvl4pPr marL="579372" indent="0">
              <a:buNone/>
              <a:defRPr/>
            </a:lvl4pPr>
            <a:lvl5pPr marL="84157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41405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0" y="271708"/>
            <a:ext cx="5486401" cy="5972459"/>
          </a:xfrm>
        </p:spPr>
        <p:txBody>
          <a:bodyPr/>
          <a:lstStyle>
            <a:lvl1pPr>
              <a:lnSpc>
                <a:spcPct val="90000"/>
              </a:lnSpc>
              <a:defRPr sz="3200" b="0">
                <a:solidFill>
                  <a:schemeClr val="bg2"/>
                </a:solidFill>
              </a:defRPr>
            </a:lvl1pPr>
          </a:lstStyle>
          <a:p>
            <a:r>
              <a:rPr lang="en-US" dirty="0"/>
              <a:t>Title</a:t>
            </a:r>
          </a:p>
        </p:txBody>
      </p:sp>
      <p:pic>
        <p:nvPicPr>
          <p:cNvPr id="91" name="Picture 9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35449" y="5838081"/>
            <a:ext cx="755521" cy="704313"/>
          </a:xfrm>
          <a:prstGeom prst="rect">
            <a:avLst/>
          </a:prstGeom>
        </p:spPr>
      </p:pic>
      <p:pic>
        <p:nvPicPr>
          <p:cNvPr id="47" name="Picture 4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6151576"/>
            <a:ext cx="648227" cy="256035"/>
          </a:xfrm>
          <a:prstGeom prst="rect">
            <a:avLst/>
          </a:prstGeom>
        </p:spPr>
      </p:pic>
    </p:spTree>
    <p:extLst>
      <p:ext uri="{BB962C8B-B14F-4D97-AF65-F5344CB8AC3E}">
        <p14:creationId xmlns:p14="http://schemas.microsoft.com/office/powerpoint/2010/main" val="3100346788"/>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92608"/>
            <a:ext cx="5510784" cy="1072896"/>
          </a:xfrm>
        </p:spPr>
        <p:txBody>
          <a:bodyPr/>
          <a:lstStyle>
            <a:lvl1pPr>
              <a:defRPr sz="213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hasCustomPrompt="1"/>
          </p:nvPr>
        </p:nvSpPr>
        <p:spPr>
          <a:xfrm>
            <a:off x="182880" y="1511808"/>
            <a:ext cx="5608320" cy="4482592"/>
          </a:xfrm>
        </p:spPr>
        <p:txBody>
          <a:bodyPr/>
          <a:lstStyle>
            <a:lvl1pPr>
              <a:lnSpc>
                <a:spcPct val="90000"/>
              </a:lnSpc>
              <a:defRPr sz="12786" b="1"/>
            </a:lvl1pPr>
          </a:lstStyle>
          <a:p>
            <a:pPr lvl="0"/>
            <a:r>
              <a:rPr lang="en-US" dirty="0"/>
              <a:t>Click </a:t>
            </a:r>
            <a:r>
              <a:rPr lang="en-US" dirty="0" err="1"/>
              <a:t>toster</a:t>
            </a:r>
            <a:r>
              <a:rPr lang="en-US" dirty="0"/>
              <a:t> </a:t>
            </a:r>
          </a:p>
        </p:txBody>
      </p:sp>
    </p:spTree>
    <p:extLst>
      <p:ext uri="{BB962C8B-B14F-4D97-AF65-F5344CB8AC3E}">
        <p14:creationId xmlns:p14="http://schemas.microsoft.com/office/powerpoint/2010/main" val="265815609"/>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Drag picture to placeholder or click icon to add</a:t>
            </a:r>
            <a:endParaRPr lang="en-US" dirty="0"/>
          </a:p>
        </p:txBody>
      </p:sp>
      <p:sp>
        <p:nvSpPr>
          <p:cNvPr id="2" name="Title 1"/>
          <p:cNvSpPr>
            <a:spLocks noGrp="1"/>
          </p:cNvSpPr>
          <p:nvPr>
            <p:ph type="title"/>
          </p:nvPr>
        </p:nvSpPr>
        <p:spPr>
          <a:xfrm>
            <a:off x="292608" y="292608"/>
            <a:ext cx="5510784" cy="1072896"/>
          </a:xfrm>
        </p:spPr>
        <p:txBody>
          <a:bodyPr/>
          <a:lstStyle>
            <a:lvl1pPr>
              <a:defRPr sz="213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hasCustomPrompt="1"/>
          </p:nvPr>
        </p:nvSpPr>
        <p:spPr>
          <a:xfrm>
            <a:off x="182880" y="1511808"/>
            <a:ext cx="5608320" cy="4482592"/>
          </a:xfrm>
        </p:spPr>
        <p:txBody>
          <a:bodyPr/>
          <a:lstStyle>
            <a:lvl1pPr>
              <a:lnSpc>
                <a:spcPct val="90000"/>
              </a:lnSpc>
              <a:defRPr sz="12786" b="1"/>
            </a:lvl1pPr>
          </a:lstStyle>
          <a:p>
            <a:pPr lvl="0"/>
            <a:r>
              <a:rPr lang="en-US" dirty="0"/>
              <a:t>text styles</a:t>
            </a:r>
          </a:p>
        </p:txBody>
      </p:sp>
    </p:spTree>
    <p:extLst>
      <p:ext uri="{BB962C8B-B14F-4D97-AF65-F5344CB8AC3E}">
        <p14:creationId xmlns:p14="http://schemas.microsoft.com/office/powerpoint/2010/main" val="1129346029"/>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121920"/>
            <a:ext cx="11704229" cy="5872480"/>
          </a:xfrm>
        </p:spPr>
        <p:txBody>
          <a:bodyPr/>
          <a:lstStyle>
            <a:lvl1pPr>
              <a:defRPr sz="12786"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01416166"/>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5"/>
            <a:ext cx="7416712"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3896805"/>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5"/>
            <a:ext cx="5522976"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7643496"/>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3"/>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813905"/>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80416" y="1621536"/>
            <a:ext cx="5522976" cy="4372864"/>
          </a:xfrm>
        </p:spPr>
        <p:txBody>
          <a:bodyPr/>
          <a:lstStyle>
            <a:lvl1pPr>
              <a:defRPr sz="3197"/>
            </a:lvl1pPr>
          </a:lstStyle>
          <a:p>
            <a:pPr lvl="0"/>
            <a:r>
              <a:rPr lang="en-US"/>
              <a:t>Click to edit Master text styles</a:t>
            </a:r>
          </a:p>
        </p:txBody>
      </p:sp>
    </p:spTree>
    <p:extLst>
      <p:ext uri="{BB962C8B-B14F-4D97-AF65-F5344CB8AC3E}">
        <p14:creationId xmlns:p14="http://schemas.microsoft.com/office/powerpoint/2010/main" val="2841565063"/>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3"/>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658113"/>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658113"/>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7153968"/>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290897"/>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5"/>
            <a:ext cx="5522976"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9436608" y="268225"/>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7735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alpha val="20000"/>
                  </a:schemeClr>
                </a:solidFill>
              </a:defRPr>
            </a:lvl1pPr>
          </a:lstStyle>
          <a:p>
            <a:r>
              <a:rPr lang="en-US"/>
              <a:t>IBM Watson / Beth Smith Comms / September 2018 / © 2018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31680" y="5851428"/>
            <a:ext cx="755521" cy="704313"/>
          </a:xfrm>
          <a:prstGeom prst="rect">
            <a:avLst/>
          </a:prstGeom>
        </p:spPr>
      </p:pic>
    </p:spTree>
    <p:extLst>
      <p:ext uri="{BB962C8B-B14F-4D97-AF65-F5344CB8AC3E}">
        <p14:creationId xmlns:p14="http://schemas.microsoft.com/office/powerpoint/2010/main" val="398362013"/>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599" err="1">
              <a:solidFill>
                <a:srgbClr val="FFFFFF"/>
              </a:solidFill>
              <a:latin typeface="Arial"/>
              <a:cs typeface="Arial"/>
            </a:endParaRPr>
          </a:p>
        </p:txBody>
      </p:sp>
      <p:sp>
        <p:nvSpPr>
          <p:cNvPr id="2" name="Title 1"/>
          <p:cNvSpPr>
            <a:spLocks noGrp="1"/>
          </p:cNvSpPr>
          <p:nvPr>
            <p:ph type="title"/>
          </p:nvPr>
        </p:nvSpPr>
        <p:spPr>
          <a:xfrm>
            <a:off x="280416" y="268225"/>
            <a:ext cx="5522885"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5498592" cy="5726176"/>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8492988"/>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80416" y="268225"/>
            <a:ext cx="5522976"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301327"/>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5"/>
            <a:ext cx="5522976"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44401886"/>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87589738"/>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3048000" cy="3429000"/>
          </a:xfrm>
          <a:solidFill>
            <a:schemeClr val="accent2"/>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9144000" y="0"/>
            <a:ext cx="3048000" cy="3429000"/>
          </a:xfrm>
          <a:solidFill>
            <a:srgbClr val="031973"/>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5"/>
            <a:ext cx="6096000" cy="3431116"/>
          </a:xfrm>
          <a:solidFill>
            <a:srgbClr val="0530AD"/>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9744864"/>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accent2"/>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2"/>
            <a:ext cx="6096000" cy="3429003"/>
          </a:xfrm>
          <a:solidFill>
            <a:srgbClr val="0530AD"/>
          </a:solidFill>
        </p:spPr>
        <p:txBody>
          <a:bodyPr lIns="420624" tIns="420624"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9144000" y="0"/>
            <a:ext cx="3048000" cy="3429000"/>
          </a:xfrm>
          <a:solidFill>
            <a:srgbClr val="031973"/>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6096000" y="3426885"/>
            <a:ext cx="6096000" cy="3431116"/>
          </a:xfrm>
          <a:solidFill>
            <a:srgbClr val="0530AD"/>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3426885"/>
            <a:ext cx="6096000" cy="3431116"/>
          </a:xfrm>
          <a:solidFill>
            <a:schemeClr val="tx1"/>
          </a:solidFill>
        </p:spPr>
        <p:txBody>
          <a:bodyPr lIns="457200" tIns="38404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0441021"/>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3426883"/>
            <a:ext cx="3048000" cy="3431117"/>
          </a:xfrm>
          <a:solidFill>
            <a:schemeClr val="accent2"/>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tx1"/>
          </a:solidFill>
        </p:spPr>
        <p:txBody>
          <a:bodyPr lIns="402336" tIns="347472" rIns="228600" bIns="228600"/>
          <a:lstStyle>
            <a:lvl1pPr>
              <a:defRPr sz="6395"/>
            </a:lvl1pPr>
          </a:lstStyle>
          <a:p>
            <a:r>
              <a:rPr lang="en-US"/>
              <a:t>Click to edit Master title style</a:t>
            </a:r>
            <a:endParaRPr lang="en-US" dirty="0"/>
          </a:p>
        </p:txBody>
      </p:sp>
      <p:sp>
        <p:nvSpPr>
          <p:cNvPr id="11" name="Content Placeholder 10"/>
          <p:cNvSpPr>
            <a:spLocks noGrp="1"/>
          </p:cNvSpPr>
          <p:nvPr>
            <p:ph sz="quarter" idx="18"/>
          </p:nvPr>
        </p:nvSpPr>
        <p:spPr>
          <a:xfrm>
            <a:off x="9144000" y="3426883"/>
            <a:ext cx="3048000" cy="3431117"/>
          </a:xfrm>
          <a:solidFill>
            <a:srgbClr val="6BA5FF"/>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3048001" y="3426885"/>
            <a:ext cx="3048000" cy="3431116"/>
          </a:xfrm>
          <a:solidFill>
            <a:srgbClr val="054ADA"/>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3426885"/>
            <a:ext cx="3048000" cy="3431116"/>
          </a:xfrm>
          <a:solidFill>
            <a:srgbClr val="031973"/>
          </a:solidFill>
        </p:spPr>
        <p:txBody>
          <a:bodyPr lIns="457200" tIns="38404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27818076"/>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01800"/>
            <a:ext cx="12192000" cy="51562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0" y="0"/>
            <a:ext cx="12192000" cy="1701800"/>
          </a:xfrm>
          <a:solidFill>
            <a:schemeClr val="tx1"/>
          </a:solidFill>
        </p:spPr>
        <p:txBody>
          <a:bodyPr lIns="420624" tIns="420624"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73291415"/>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6864096"/>
          </a:xfrm>
        </p:spPr>
        <p:txBody>
          <a:bodyPr lIns="91440" tIns="91440" rIns="91440" bIns="91440"/>
          <a:lstStyle/>
          <a:p>
            <a:r>
              <a:rPr lang="en-US"/>
              <a:t>Drag picture to placeholder or click icon to add</a:t>
            </a:r>
          </a:p>
        </p:txBody>
      </p:sp>
      <p:sp>
        <p:nvSpPr>
          <p:cNvPr id="8" name="Text Placeholder 5"/>
          <p:cNvSpPr>
            <a:spLocks noGrp="1"/>
          </p:cNvSpPr>
          <p:nvPr>
            <p:ph type="body" sz="quarter" idx="13"/>
          </p:nvPr>
        </p:nvSpPr>
        <p:spPr>
          <a:xfrm>
            <a:off x="0" y="3441702"/>
            <a:ext cx="3048000" cy="3416300"/>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3" y="3429000"/>
            <a:ext cx="3425952" cy="3429000"/>
          </a:xfrm>
          <a:solidFill>
            <a:schemeClr val="tx1"/>
          </a:solidFill>
        </p:spPr>
        <p:txBody>
          <a:bodyPr lIns="457200" tIns="384048" rIns="228600" bIns="228600"/>
          <a:lstStyle>
            <a:lvl1pPr>
              <a:buClr>
                <a:schemeClr val="bg1"/>
              </a:buClr>
              <a:defRPr>
                <a:solidFill>
                  <a:schemeClr val="bg1"/>
                </a:solidFill>
              </a:defRPr>
            </a:lvl1pPr>
            <a:lvl2pPr>
              <a:buClr>
                <a:schemeClr val="bg1"/>
              </a:buClr>
              <a:defRPr sz="1332">
                <a:solidFill>
                  <a:schemeClr val="bg1"/>
                </a:solidFill>
              </a:defRPr>
            </a:lvl2pPr>
            <a:lvl3pPr>
              <a:buClr>
                <a:schemeClr val="bg1"/>
              </a:buClr>
              <a:defRPr sz="1332">
                <a:solidFill>
                  <a:schemeClr val="bg1"/>
                </a:solidFill>
              </a:defRPr>
            </a:lvl3pPr>
            <a:lvl4pPr>
              <a:buClr>
                <a:schemeClr val="bg1"/>
              </a:buClr>
              <a:defRPr sz="1332">
                <a:solidFill>
                  <a:schemeClr val="bg1"/>
                </a:solidFill>
              </a:defRPr>
            </a:lvl4pPr>
            <a:lvl5pPr>
              <a:buClr>
                <a:schemeClr val="bg1"/>
              </a:buClr>
              <a:defRPr sz="1332">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4301775"/>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rgbClr val="031973"/>
          </a:solidFill>
        </p:spPr>
        <p:txBody>
          <a:bodyPr lIns="457200" tIns="38404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rgbClr val="054ADA"/>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2"/>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rgbClr val="6BA5FF"/>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5021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0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1924039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alpha val="20000"/>
                  </a:schemeClr>
                </a:solidFill>
              </a:defRPr>
            </a:lvl1pPr>
          </a:lstStyle>
          <a:p>
            <a:r>
              <a:rPr lang="en-US"/>
              <a:t>IBM Watson / Beth Smith Comms / September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62238810"/>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3352800" y="1658113"/>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8516995"/>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960631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40608" y="1658113"/>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385367"/>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3"/>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64224" y="1621536"/>
            <a:ext cx="5522976" cy="4372864"/>
          </a:xfrm>
        </p:spPr>
        <p:txBody>
          <a:bodyPr/>
          <a:lstStyle>
            <a:lvl1pPr>
              <a:defRPr sz="319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0822975"/>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5"/>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40608" y="268225"/>
            <a:ext cx="8546501" cy="5726176"/>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892747344"/>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14346071"/>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077425"/>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82497"/>
            <a:ext cx="5498592" cy="4311904"/>
          </a:xfrm>
        </p:spPr>
        <p:txBody>
          <a:bodyPr/>
          <a:lstStyle>
            <a:lvl1pPr>
              <a:spcBef>
                <a:spcPts val="0"/>
              </a:spcBef>
              <a:defRPr sz="1332"/>
            </a:lvl1pPr>
            <a:lvl2pPr marL="0" indent="0">
              <a:spcBef>
                <a:spcPts val="0"/>
              </a:spcBef>
              <a:buNone/>
              <a:defRPr/>
            </a:lvl2pPr>
            <a:lvl3pPr marL="268540" indent="0">
              <a:buNone/>
              <a:defRPr/>
            </a:lvl3pPr>
            <a:lvl4pPr marL="579372" indent="0">
              <a:buNone/>
              <a:defRPr/>
            </a:lvl4pPr>
            <a:lvl5pPr marL="841570" indent="0">
              <a:buNone/>
              <a:defRPr/>
            </a:lvl5pPr>
          </a:lstStyle>
          <a:p>
            <a:pPr lvl="0"/>
            <a:r>
              <a:rPr lang="en-US"/>
              <a:t>Click to edit Master text styles</a:t>
            </a:r>
          </a:p>
        </p:txBody>
      </p:sp>
    </p:spTree>
    <p:extLst>
      <p:ext uri="{BB962C8B-B14F-4D97-AF65-F5344CB8AC3E}">
        <p14:creationId xmlns:p14="http://schemas.microsoft.com/office/powerpoint/2010/main" val="730718388"/>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604" y="3078271"/>
            <a:ext cx="1722792" cy="701463"/>
          </a:xfrm>
          <a:prstGeom prst="rect">
            <a:avLst/>
          </a:prstGeom>
        </p:spPr>
      </p:pic>
    </p:spTree>
    <p:extLst>
      <p:ext uri="{BB962C8B-B14F-4D97-AF65-F5344CB8AC3E}">
        <p14:creationId xmlns:p14="http://schemas.microsoft.com/office/powerpoint/2010/main" val="2681294427"/>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73" name="Shape 73"/>
          <p:cNvSpPr>
            <a:spLocks noGrp="1"/>
          </p:cNvSpPr>
          <p:nvPr>
            <p:ph type="title"/>
          </p:nvPr>
        </p:nvSpPr>
        <p:spPr>
          <a:xfrm>
            <a:off x="304800" y="457202"/>
            <a:ext cx="5486400" cy="5770735"/>
          </a:xfrm>
          <a:prstGeom prst="rect">
            <a:avLst/>
          </a:prstGeom>
        </p:spPr>
        <p:txBody>
          <a:bodyPr>
            <a:normAutofit/>
          </a:bodyPr>
          <a:lstStyle/>
          <a:p>
            <a:r>
              <a:t>Title Text</a:t>
            </a:r>
          </a:p>
        </p:txBody>
      </p:sp>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
        <p:nvSpPr>
          <p:cNvPr id="75" name="Shape 75"/>
          <p:cNvSpPr>
            <a:spLocks noGrp="1"/>
          </p:cNvSpPr>
          <p:nvPr>
            <p:ph type="body" sz="half" idx="1"/>
          </p:nvPr>
        </p:nvSpPr>
        <p:spPr>
          <a:xfrm>
            <a:off x="6400800" y="658370"/>
            <a:ext cx="5486400" cy="559964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Shape 76" descr="Text Placeholder 11"/>
          <p:cNvSpPr>
            <a:spLocks noGrp="1"/>
          </p:cNvSpPr>
          <p:nvPr>
            <p:ph type="body" sz="quarter" idx="13"/>
          </p:nvPr>
        </p:nvSpPr>
        <p:spPr>
          <a:xfrm>
            <a:off x="304800" y="267418"/>
            <a:ext cx="5486400" cy="400052"/>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2006929496"/>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Beth Smith Comms / September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955848883"/>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dirty="0"/>
              <a:t>IBM Cloud / © 2018 IBM Corporation</a:t>
            </a:r>
            <a:endParaRPr lang="en-US" dirty="0"/>
          </a:p>
        </p:txBody>
      </p:sp>
      <p:sp>
        <p:nvSpPr>
          <p:cNvPr id="4" name="Title 3"/>
          <p:cNvSpPr>
            <a:spLocks noGrp="1"/>
          </p:cNvSpPr>
          <p:nvPr>
            <p:ph type="title"/>
          </p:nvPr>
        </p:nvSpPr>
        <p:spPr>
          <a:xfrm>
            <a:off x="304802" y="271709"/>
            <a:ext cx="5486401" cy="5972459"/>
          </a:xfrm>
        </p:spPr>
        <p:txBody>
          <a:bodyPr/>
          <a:lstStyle>
            <a:lvl1pPr>
              <a:lnSpc>
                <a:spcPct val="90000"/>
              </a:lnSpc>
              <a:defRPr sz="3197"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50" y="321735"/>
            <a:ext cx="695452"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9880998" y="6139911"/>
            <a:ext cx="2098804" cy="531956"/>
          </a:xfrm>
          <a:prstGeom prst="rect">
            <a:avLst/>
          </a:prstGeom>
        </p:spPr>
      </p:pic>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956302" y="540365"/>
            <a:ext cx="5729895" cy="4916867"/>
          </a:xfrm>
          <a:prstGeom prst="rect">
            <a:avLst/>
          </a:prstGeom>
        </p:spPr>
      </p:pic>
    </p:spTree>
    <p:extLst>
      <p:ext uri="{BB962C8B-B14F-4D97-AF65-F5344CB8AC3E}">
        <p14:creationId xmlns:p14="http://schemas.microsoft.com/office/powerpoint/2010/main" val="796191410"/>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sp>
        <p:nvSpPr>
          <p:cNvPr id="6"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7" name="Footer Placeholder 3">
            <a:extLst>
              <a:ext uri="{FF2B5EF4-FFF2-40B4-BE49-F238E27FC236}">
                <a16:creationId xmlns:a16="http://schemas.microsoft.com/office/drawing/2014/main" id="{F4DDA75E-DFDE-C24C-910B-76759B477966}"/>
              </a:ext>
            </a:extLst>
          </p:cNvPr>
          <p:cNvSpPr txBox="1">
            <a:spLocks/>
          </p:cNvSpPr>
          <p:nvPr userDrawn="1"/>
        </p:nvSpPr>
        <p:spPr>
          <a:xfrm>
            <a:off x="415236" y="6437376"/>
            <a:ext cx="8423965"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a:solidFill>
                  <a:schemeClr val="bg1"/>
                </a:solidFill>
              </a:rPr>
              <a:t>IBM Watson &amp; Cloud © 2019 IBM Corporation			               ***   IBM &amp; Business Partner Only   ***</a:t>
            </a:r>
            <a:endParaRPr lang="en-US" sz="800" dirty="0">
              <a:solidFill>
                <a:schemeClr val="bg1"/>
              </a:solidFill>
            </a:endParaRPr>
          </a:p>
        </p:txBody>
      </p:sp>
    </p:spTree>
    <p:extLst>
      <p:ext uri="{BB962C8B-B14F-4D97-AF65-F5344CB8AC3E}">
        <p14:creationId xmlns:p14="http://schemas.microsoft.com/office/powerpoint/2010/main" val="308655960"/>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cSld name="1_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397006681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6945" y="6258811"/>
            <a:ext cx="685057" cy="27333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spTree>
    <p:extLst>
      <p:ext uri="{BB962C8B-B14F-4D97-AF65-F5344CB8AC3E}">
        <p14:creationId xmlns:p14="http://schemas.microsoft.com/office/powerpoint/2010/main" val="3101467603"/>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Tree>
    <p:extLst>
      <p:ext uri="{BB962C8B-B14F-4D97-AF65-F5344CB8AC3E}">
        <p14:creationId xmlns:p14="http://schemas.microsoft.com/office/powerpoint/2010/main" val="1488369800"/>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536876989"/>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2966467013"/>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2018348348"/>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Tree>
    <p:extLst>
      <p:ext uri="{BB962C8B-B14F-4D97-AF65-F5344CB8AC3E}">
        <p14:creationId xmlns:p14="http://schemas.microsoft.com/office/powerpoint/2010/main" val="2522010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Tree>
    <p:extLst>
      <p:ext uri="{BB962C8B-B14F-4D97-AF65-F5344CB8AC3E}">
        <p14:creationId xmlns:p14="http://schemas.microsoft.com/office/powerpoint/2010/main" val="11134944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IBM Watson / Beth Smith Comms / September 2018 / © 2018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3919359892"/>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1225341"/>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
        <p:nvSpPr>
          <p:cNvPr id="6" name="Text Placeholder 5"/>
          <p:cNvSpPr>
            <a:spLocks noGrp="1"/>
          </p:cNvSpPr>
          <p:nvPr>
            <p:ph type="body" sz="quarter" idx="12"/>
          </p:nvPr>
        </p:nvSpPr>
        <p:spPr>
          <a:xfrm>
            <a:off x="6388608"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4538891"/>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
        <p:nvSpPr>
          <p:cNvPr id="6" name="Text Placeholder 5"/>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dirty="0"/>
              <a:t>Click to edit Master text styles</a:t>
            </a:r>
          </a:p>
        </p:txBody>
      </p:sp>
    </p:spTree>
    <p:extLst>
      <p:ext uri="{BB962C8B-B14F-4D97-AF65-F5344CB8AC3E}">
        <p14:creationId xmlns:p14="http://schemas.microsoft.com/office/powerpoint/2010/main" val="167521045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261395"/>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1597290"/>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
        <p:nvSpPr>
          <p:cNvPr id="6" name="Text Placeholder 5"/>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79149"/>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bg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pPr>
              <a:buClr>
                <a:srgbClr val="000000"/>
              </a:buClr>
            </a:pPr>
            <a:fld id="{59395FB3-9C97-154F-86B2-7E381B951268}" type="slidenum">
              <a:rPr lang="en-US" smtClean="0">
                <a:solidFill>
                  <a:srgbClr val="000000"/>
                </a:solidFill>
                <a:latin typeface="IBM Plex Sans"/>
              </a:rPr>
              <a:pPr>
                <a:buClr>
                  <a:srgbClr val="000000"/>
                </a:buClr>
              </a:pPr>
              <a:t>‹#›</a:t>
            </a:fld>
            <a:endParaRPr lang="en-US" dirty="0">
              <a:solidFill>
                <a:srgbClr val="000000"/>
              </a:solidFill>
              <a:latin typeface="IBM Plex Sans"/>
            </a:endParaRPr>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0858057"/>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Tree>
    <p:extLst>
      <p:ext uri="{BB962C8B-B14F-4D97-AF65-F5344CB8AC3E}">
        <p14:creationId xmlns:p14="http://schemas.microsoft.com/office/powerpoint/2010/main" val="1797391545"/>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Tree>
    <p:extLst>
      <p:ext uri="{BB962C8B-B14F-4D97-AF65-F5344CB8AC3E}">
        <p14:creationId xmlns:p14="http://schemas.microsoft.com/office/powerpoint/2010/main" val="1080057157"/>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Tree>
    <p:extLst>
      <p:ext uri="{BB962C8B-B14F-4D97-AF65-F5344CB8AC3E}">
        <p14:creationId xmlns:p14="http://schemas.microsoft.com/office/powerpoint/2010/main" val="4855552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IBM Watson / Beth Smith Comms / September 2018 / © 2018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454421607"/>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9905219"/>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1"/>
          </a:xfrm>
          <a:solidFill>
            <a:schemeClr val="tx2"/>
          </a:solidFill>
        </p:spPr>
        <p:txBody>
          <a:bodyPr lIns="210312" tIns="173736" rIns="228600" bIns="228600"/>
          <a:lstStyle>
            <a:lvl1pPr>
              <a:lnSpc>
                <a:spcPts val="3733"/>
              </a:lnSpc>
              <a:defRPr>
                <a:solidFill>
                  <a:schemeClr val="tx1"/>
                </a:solidFill>
              </a:defRPr>
            </a:lvl1pPr>
          </a:lstStyle>
          <a:p>
            <a:r>
              <a:rPr lang="en-US" dirty="0"/>
              <a:t>Click to edit Master title style</a:t>
            </a:r>
          </a:p>
        </p:txBody>
      </p:sp>
      <p:sp>
        <p:nvSpPr>
          <p:cNvPr id="11" name="Content Placeholder 10"/>
          <p:cNvSpPr>
            <a:spLocks noGrp="1"/>
          </p:cNvSpPr>
          <p:nvPr>
            <p:ph sz="quarter" idx="18"/>
          </p:nvPr>
        </p:nvSpPr>
        <p:spPr>
          <a:xfrm>
            <a:off x="9144000" y="0"/>
            <a:ext cx="3048000" cy="342900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13"/>
          <p:cNvSpPr>
            <a:spLocks noGrp="1"/>
          </p:cNvSpPr>
          <p:nvPr>
            <p:ph sz="quarter" idx="19"/>
          </p:nvPr>
        </p:nvSpPr>
        <p:spPr>
          <a:xfrm>
            <a:off x="6096000" y="3426883"/>
            <a:ext cx="6096000" cy="3431116"/>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6"/>
          <p:cNvSpPr>
            <a:spLocks noGrp="1"/>
          </p:cNvSpPr>
          <p:nvPr>
            <p:ph sz="quarter" idx="20"/>
          </p:nvPr>
        </p:nvSpPr>
        <p:spPr>
          <a:xfrm>
            <a:off x="0" y="3426883"/>
            <a:ext cx="6096000" cy="3431116"/>
          </a:xfrm>
          <a:solidFill>
            <a:schemeClr val="tx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Tree>
    <p:extLst>
      <p:ext uri="{BB962C8B-B14F-4D97-AF65-F5344CB8AC3E}">
        <p14:creationId xmlns:p14="http://schemas.microsoft.com/office/powerpoint/2010/main" val="2092812570"/>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9144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3426883"/>
            <a:ext cx="3048000" cy="3431116"/>
          </a:xfrm>
          <a:solidFill>
            <a:schemeClr val="accent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12192000" cy="3425951"/>
          </a:xfrm>
          <a:solidFill>
            <a:schemeClr val="tx2"/>
          </a:solidFill>
        </p:spPr>
        <p:txBody>
          <a:bodyPr lIns="182880" tIns="137160" rIns="228600" bIns="228600"/>
          <a:lstStyle>
            <a:lvl1pPr>
              <a:lnSpc>
                <a:spcPts val="7200"/>
              </a:lnSpc>
              <a:defRPr sz="64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solidFill>
                  <a:srgbClr val="000000"/>
                </a:solidFill>
                <a:latin typeface="IBM Plex Sans"/>
              </a:rPr>
              <a:t>Group Name / DOC ID / Month XX, 2018 / © 2018 IBM Corporation</a:t>
            </a:r>
            <a:endParaRPr lang="en-US" dirty="0">
              <a:solidFill>
                <a:srgbClr val="000000"/>
              </a:solidFill>
              <a:latin typeface="IBM Plex Sans"/>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3762603"/>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itle (lt gray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18733"/>
          </a:xfrm>
          <a:solidFill>
            <a:schemeClr val="tx2"/>
          </a:solidFill>
        </p:spPr>
        <p:txBody>
          <a:bodyPr lIns="210312" tIns="173736"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Tree>
    <p:extLst>
      <p:ext uri="{BB962C8B-B14F-4D97-AF65-F5344CB8AC3E}">
        <p14:creationId xmlns:p14="http://schemas.microsoft.com/office/powerpoint/2010/main" val="1003633247"/>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ext (lt gray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3" y="5130800"/>
            <a:ext cx="5791203" cy="863600"/>
          </a:xfrm>
          <a:solidFill>
            <a:schemeClr val="tx2"/>
          </a:solidFill>
        </p:spPr>
        <p:txBody>
          <a:bodyPr lIns="219456" tIns="201168" rIns="228600" bIns="228600"/>
          <a:lstStyle>
            <a:lvl1pPr>
              <a:lnSpc>
                <a:spcPts val="2133"/>
              </a:lnSpc>
              <a:buClr>
                <a:schemeClr val="tx1"/>
              </a:buClr>
              <a:defRPr>
                <a:solidFill>
                  <a:schemeClr val="tx1"/>
                </a:solidFill>
              </a:defRPr>
            </a:lvl1pPr>
            <a:lvl2pPr>
              <a:lnSpc>
                <a:spcPts val="2133"/>
              </a:lnSpc>
              <a:buClr>
                <a:schemeClr val="tx1"/>
              </a:buClr>
              <a:defRPr sz="1200">
                <a:solidFill>
                  <a:schemeClr val="tx1"/>
                </a:solidFill>
              </a:defRPr>
            </a:lvl2pPr>
            <a:lvl3pPr>
              <a:lnSpc>
                <a:spcPts val="2133"/>
              </a:lnSpc>
              <a:buClr>
                <a:schemeClr val="tx1"/>
              </a:buClr>
              <a:defRPr sz="1200">
                <a:solidFill>
                  <a:schemeClr val="tx1"/>
                </a:solidFill>
              </a:defRPr>
            </a:lvl3pPr>
            <a:lvl4pPr>
              <a:lnSpc>
                <a:spcPts val="2133"/>
              </a:lnSpc>
              <a:buClr>
                <a:schemeClr val="tx1"/>
              </a:buClr>
              <a:defRPr sz="1200">
                <a:solidFill>
                  <a:schemeClr val="tx1"/>
                </a:solidFill>
              </a:defRPr>
            </a:lvl4pPr>
            <a:lvl5pPr>
              <a:lnSpc>
                <a:spcPts val="2133"/>
              </a:lnSpc>
              <a:buClr>
                <a:schemeClr val="tx1"/>
              </a:buClr>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Tree>
    <p:extLst>
      <p:ext uri="{BB962C8B-B14F-4D97-AF65-F5344CB8AC3E}">
        <p14:creationId xmlns:p14="http://schemas.microsoft.com/office/powerpoint/2010/main" val="3237223236"/>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3048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6096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9144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42470734"/>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8412963"/>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9504025"/>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
        <p:nvSpPr>
          <p:cNvPr id="8" name="Text Placeholder 7"/>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0091692"/>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27273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Tree>
    <p:extLst>
      <p:ext uri="{BB962C8B-B14F-4D97-AF65-F5344CB8AC3E}">
        <p14:creationId xmlns:p14="http://schemas.microsoft.com/office/powerpoint/2010/main" val="440946706"/>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
        <p:nvSpPr>
          <p:cNvPr id="6" name="Text Placeholder 5"/>
          <p:cNvSpPr>
            <a:spLocks noGrp="1"/>
          </p:cNvSpPr>
          <p:nvPr>
            <p:ph type="body" sz="quarter" idx="12"/>
          </p:nvPr>
        </p:nvSpPr>
        <p:spPr>
          <a:xfrm>
            <a:off x="292608" y="268224"/>
            <a:ext cx="2450592" cy="5726176"/>
          </a:xfrm>
        </p:spPr>
        <p:txBody>
          <a:bodyPr/>
          <a:lstStyle>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2734209137"/>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Tree>
    <p:extLst>
      <p:ext uri="{BB962C8B-B14F-4D97-AF65-F5344CB8AC3E}">
        <p14:creationId xmlns:p14="http://schemas.microsoft.com/office/powerpoint/2010/main" val="3514003436"/>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6545"/>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p:txBody>
      </p:sp>
    </p:spTree>
    <p:extLst>
      <p:ext uri="{BB962C8B-B14F-4D97-AF65-F5344CB8AC3E}">
        <p14:creationId xmlns:p14="http://schemas.microsoft.com/office/powerpoint/2010/main" val="1582255989"/>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solidFill>
                  <a:srgbClr val="000000"/>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43854" y="3089003"/>
            <a:ext cx="1704293" cy="679995"/>
          </a:xfrm>
          <a:prstGeom prst="rect">
            <a:avLst/>
          </a:prstGeom>
        </p:spPr>
      </p:pic>
    </p:spTree>
    <p:extLst>
      <p:ext uri="{BB962C8B-B14F-4D97-AF65-F5344CB8AC3E}">
        <p14:creationId xmlns:p14="http://schemas.microsoft.com/office/powerpoint/2010/main" val="2774624834"/>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showMasterSp="0" userDrawn="1">
  <p:cSld name="Custom Layou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A2665-F2A3-47EE-936C-C8E8D1E599D9}"/>
              </a:ext>
            </a:extLst>
          </p:cNvPr>
          <p:cNvSpPr>
            <a:spLocks noGrp="1"/>
          </p:cNvSpPr>
          <p:nvPr>
            <p:ph type="title"/>
          </p:nvPr>
        </p:nvSpPr>
        <p:spPr/>
        <p:txBody>
          <a:bodyPr/>
          <a:lstStyle>
            <a:lvl1pPr algn="l">
              <a:defRPr b="0"/>
            </a:lvl1pPr>
          </a:lstStyle>
          <a:p>
            <a:r>
              <a:rPr lang="en-US" dirty="0"/>
              <a:t>Click to edit Master title style</a:t>
            </a:r>
          </a:p>
        </p:txBody>
      </p:sp>
      <p:sp>
        <p:nvSpPr>
          <p:cNvPr id="3" name="Date Placeholder 2">
            <a:extLst>
              <a:ext uri="{FF2B5EF4-FFF2-40B4-BE49-F238E27FC236}">
                <a16:creationId xmlns:a16="http://schemas.microsoft.com/office/drawing/2014/main" id="{E3FC8965-0246-4741-8D34-FB439B72342E}"/>
              </a:ext>
            </a:extLst>
          </p:cNvPr>
          <p:cNvSpPr>
            <a:spLocks noGrp="1"/>
          </p:cNvSpPr>
          <p:nvPr>
            <p:ph type="dt" sz="half" idx="10"/>
          </p:nvPr>
        </p:nvSpPr>
        <p:spPr>
          <a:xfrm>
            <a:off x="377952" y="6356351"/>
            <a:ext cx="3076448" cy="365127"/>
          </a:xfrm>
          <a:prstGeom prst="rect">
            <a:avLst/>
          </a:prstGeom>
        </p:spPr>
        <p:txBody>
          <a:bodyPr lIns="68580" tIns="34290" rIns="68580" bIns="34290"/>
          <a:lstStyle/>
          <a:p>
            <a:endParaRPr lang="en-US"/>
          </a:p>
        </p:txBody>
      </p:sp>
      <p:sp>
        <p:nvSpPr>
          <p:cNvPr id="4" name="Footer Placeholder 3">
            <a:extLst>
              <a:ext uri="{FF2B5EF4-FFF2-40B4-BE49-F238E27FC236}">
                <a16:creationId xmlns:a16="http://schemas.microsoft.com/office/drawing/2014/main" id="{952D17BB-73FE-4B56-99AB-6D5FFD41CC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1EF4CC-F6AE-4ABF-A247-14800C98DF9F}"/>
              </a:ext>
            </a:extLst>
          </p:cNvPr>
          <p:cNvSpPr>
            <a:spLocks noGrp="1"/>
          </p:cNvSpPr>
          <p:nvPr>
            <p:ph type="sldNum" sz="quarter" idx="12"/>
          </p:nvPr>
        </p:nvSpPr>
        <p:spPr/>
        <p:txBody>
          <a:bodyPr/>
          <a:lstStyle/>
          <a:p>
            <a:fld id="{0EEE86FC-2FB5-5046-AEAE-43435FBBD983}" type="slidenum">
              <a:rPr lang="en-US" smtClean="0"/>
              <a:t>‹#›</a:t>
            </a:fld>
            <a:endParaRPr lang="en-US" dirty="0"/>
          </a:p>
        </p:txBody>
      </p:sp>
      <p:pic>
        <p:nvPicPr>
          <p:cNvPr id="6" name="Picture 8">
            <a:extLst>
              <a:ext uri="{FF2B5EF4-FFF2-40B4-BE49-F238E27FC236}">
                <a16:creationId xmlns:a16="http://schemas.microsoft.com/office/drawing/2014/main" id="{358579F5-5C50-4F95-BFB0-42D63E1D58CB}"/>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2" y="228601"/>
            <a:ext cx="2862263" cy="219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asted-image.pdf">
            <a:extLst>
              <a:ext uri="{FF2B5EF4-FFF2-40B4-BE49-F238E27FC236}">
                <a16:creationId xmlns:a16="http://schemas.microsoft.com/office/drawing/2014/main" id="{1F251044-2FA6-4473-B77D-A21EF4CC06A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0521781" y="154743"/>
            <a:ext cx="1725867" cy="406400"/>
          </a:xfrm>
          <a:prstGeom prst="rect">
            <a:avLst/>
          </a:prstGeom>
          <a:ln w="12700" cap="flat">
            <a:noFill/>
            <a:miter lim="400000"/>
          </a:ln>
          <a:effectLst/>
        </p:spPr>
      </p:pic>
    </p:spTree>
    <p:extLst>
      <p:ext uri="{BB962C8B-B14F-4D97-AF65-F5344CB8AC3E}">
        <p14:creationId xmlns:p14="http://schemas.microsoft.com/office/powerpoint/2010/main" val="3926553501"/>
      </p:ext>
    </p:extLst>
  </p:cSld>
  <p:clrMapOvr>
    <a:overrideClrMapping bg1="lt1" tx1="dk1" bg2="lt2" tx2="dk2" accent1="accent1" accent2="accent2" accent3="accent3" accent4="accent4" accent5="accent5" accent6="accent6" hlink="hlink" folHlink="folHlink"/>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6943" y="6259676"/>
            <a:ext cx="685061" cy="2716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796" y="6254497"/>
            <a:ext cx="2560320" cy="355191"/>
          </a:xfrm>
          <a:prstGeom prst="rect">
            <a:avLst/>
          </a:prstGeom>
        </p:spPr>
      </p:pic>
    </p:spTree>
    <p:extLst>
      <p:ext uri="{BB962C8B-B14F-4D97-AF65-F5344CB8AC3E}">
        <p14:creationId xmlns:p14="http://schemas.microsoft.com/office/powerpoint/2010/main" val="771481310"/>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802116378"/>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8481765"/>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29841497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IBM Watson / Beth Smith Comms / September 2018 / © 2018 IBM Corporation</a:t>
            </a:r>
          </a:p>
        </p:txBody>
      </p:sp>
    </p:spTree>
    <p:extLst>
      <p:ext uri="{BB962C8B-B14F-4D97-AF65-F5344CB8AC3E}">
        <p14:creationId xmlns:p14="http://schemas.microsoft.com/office/powerpoint/2010/main" val="3192315375"/>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4171092173"/>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857376711"/>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799650813"/>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2076762"/>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8481315"/>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a:t>Click to edit Master text styles</a:t>
            </a:r>
          </a:p>
        </p:txBody>
      </p:sp>
    </p:spTree>
    <p:extLst>
      <p:ext uri="{BB962C8B-B14F-4D97-AF65-F5344CB8AC3E}">
        <p14:creationId xmlns:p14="http://schemas.microsoft.com/office/powerpoint/2010/main" val="780821115"/>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806750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389544"/>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9988031"/>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pPr>
              <a:buClr>
                <a:srgbClr val="000000"/>
              </a:buClr>
            </a:pPr>
            <a:fld id="{59395FB3-9C97-154F-86B2-7E381B951268}" type="slidenum">
              <a:rPr lang="en-US" smtClean="0">
                <a:solidFill>
                  <a:srgbClr val="000000"/>
                </a:solidFill>
              </a:rPr>
              <a:pPr>
                <a:buClr>
                  <a:srgbClr val="000000"/>
                </a:buCl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68095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982490022"/>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337332656"/>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953068525"/>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970063068"/>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97145"/>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6096000" cy="3429001"/>
          </a:xfrm>
          <a:solidFill>
            <a:schemeClr val="bg1"/>
          </a:solidFill>
        </p:spPr>
        <p:txBody>
          <a:bodyPr lIns="210312" tIns="173736" rIns="228600" bIns="228600"/>
          <a:lstStyle>
            <a:lvl1pPr>
              <a:lnSpc>
                <a:spcPts val="3733"/>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9144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6096000" y="3426883"/>
            <a:ext cx="6096000" cy="3431116"/>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6096000" cy="3431116"/>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989835088"/>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solidFill>
                  <a:srgbClr val="000000"/>
                </a:solidFill>
              </a:rPr>
              <a:pPr/>
              <a:t>‹#›</a:t>
            </a:fld>
            <a:endParaRPr lang="en-US" dirty="0">
              <a:solidFill>
                <a:srgbClr val="000000"/>
              </a:solidFill>
            </a:endParaRPr>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6873943"/>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12192000" cy="1718733"/>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379177159"/>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3" y="5130800"/>
            <a:ext cx="5791203" cy="863600"/>
          </a:xfrm>
          <a:solidFill>
            <a:schemeClr val="bg1"/>
          </a:solidFill>
        </p:spPr>
        <p:txBody>
          <a:bodyPr lIns="219456" tIns="201168" rIns="228600" bIns="228600"/>
          <a:lstStyle>
            <a:lvl1pPr>
              <a:lnSpc>
                <a:spcPts val="2133"/>
              </a:lnSpc>
              <a:buClr>
                <a:schemeClr val="tx1"/>
              </a:buClr>
              <a:defRPr>
                <a:solidFill>
                  <a:schemeClr val="tx1"/>
                </a:solidFill>
              </a:defRPr>
            </a:lvl1pPr>
            <a:lvl2pPr>
              <a:lnSpc>
                <a:spcPts val="2133"/>
              </a:lnSpc>
              <a:buClr>
                <a:schemeClr val="tx1"/>
              </a:buClr>
              <a:defRPr sz="1200">
                <a:solidFill>
                  <a:schemeClr val="tx1"/>
                </a:solidFill>
              </a:defRPr>
            </a:lvl2pPr>
            <a:lvl3pPr>
              <a:lnSpc>
                <a:spcPts val="2133"/>
              </a:lnSpc>
              <a:buClr>
                <a:schemeClr val="tx1"/>
              </a:buClr>
              <a:defRPr sz="1200">
                <a:solidFill>
                  <a:schemeClr val="tx1"/>
                </a:solidFill>
              </a:defRPr>
            </a:lvl3pPr>
            <a:lvl4pPr>
              <a:lnSpc>
                <a:spcPts val="2133"/>
              </a:lnSpc>
              <a:buClr>
                <a:schemeClr val="tx1"/>
              </a:buClr>
              <a:defRPr sz="1200">
                <a:solidFill>
                  <a:schemeClr val="tx1"/>
                </a:solidFill>
              </a:defRPr>
            </a:lvl4pPr>
            <a:lvl5pPr>
              <a:lnSpc>
                <a:spcPts val="2133"/>
              </a:lnSpc>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976120657"/>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solidFill>
                  <a:srgbClr val="000000"/>
                </a:solidFill>
              </a:rPr>
              <a:pPr/>
              <a:t>‹#›</a:t>
            </a:fld>
            <a:endParaRPr lang="en-US" dirty="0">
              <a:solidFill>
                <a:srgbClr val="000000"/>
              </a:solidFill>
            </a:endParaRPr>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81366579"/>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82249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4523938"/>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271686"/>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8" name="Text Placeholder 7"/>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2568512"/>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4147498"/>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292608" y="268224"/>
            <a:ext cx="2450592" cy="5726176"/>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080799194"/>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544356748"/>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420909"/>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a:t>Click to edit Master text styles</a:t>
            </a:r>
          </a:p>
        </p:txBody>
      </p:sp>
    </p:spTree>
    <p:extLst>
      <p:ext uri="{BB962C8B-B14F-4D97-AF65-F5344CB8AC3E}">
        <p14:creationId xmlns:p14="http://schemas.microsoft.com/office/powerpoint/2010/main" val="3693394500"/>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dirty="0">
              <a:solidFill>
                <a:srgbClr val="000000"/>
              </a:soli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43854" y="3089003"/>
            <a:ext cx="1704293" cy="679995"/>
          </a:xfrm>
          <a:prstGeom prst="rect">
            <a:avLst/>
          </a:prstGeom>
        </p:spPr>
      </p:pic>
    </p:spTree>
    <p:extLst>
      <p:ext uri="{BB962C8B-B14F-4D97-AF65-F5344CB8AC3E}">
        <p14:creationId xmlns:p14="http://schemas.microsoft.com/office/powerpoint/2010/main" val="4049339224"/>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4595-2A03-824C-8F0C-663CCE673A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8D08A2-6924-6444-8448-F9A845A88FD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51C51D-9969-FE4A-BE65-279E7E33F9E4}"/>
              </a:ext>
            </a:extLst>
          </p:cNvPr>
          <p:cNvSpPr>
            <a:spLocks noGrp="1"/>
          </p:cNvSpPr>
          <p:nvPr>
            <p:ph type="dt" sz="half" idx="10"/>
          </p:nvPr>
        </p:nvSpPr>
        <p:spPr>
          <a:xfrm>
            <a:off x="838200" y="6356351"/>
            <a:ext cx="2743200" cy="365125"/>
          </a:xfrm>
          <a:prstGeom prst="rect">
            <a:avLst/>
          </a:prstGeom>
        </p:spPr>
        <p:txBody>
          <a:bodyPr lIns="68580" tIns="34290" rIns="68580" bIns="34290"/>
          <a:lstStyle/>
          <a:p>
            <a:pPr defTabSz="914377"/>
            <a:fld id="{58501486-388E-214D-A518-F3A6D73CE632}" type="datetimeFigureOut">
              <a:rPr lang="en-US" sz="1867" smtClean="0">
                <a:solidFill>
                  <a:prstClr val="black">
                    <a:tint val="75000"/>
                  </a:prstClr>
                </a:solidFill>
                <a:latin typeface="Calibri"/>
              </a:rPr>
              <a:pPr defTabSz="914377"/>
              <a:t>7/22/20</a:t>
            </a:fld>
            <a:endParaRPr lang="en-US" sz="1867">
              <a:solidFill>
                <a:prstClr val="black">
                  <a:tint val="75000"/>
                </a:prstClr>
              </a:solidFill>
              <a:latin typeface="Calibri"/>
            </a:endParaRPr>
          </a:p>
        </p:txBody>
      </p:sp>
      <p:sp>
        <p:nvSpPr>
          <p:cNvPr id="5" name="Footer Placeholder 4">
            <a:extLst>
              <a:ext uri="{FF2B5EF4-FFF2-40B4-BE49-F238E27FC236}">
                <a16:creationId xmlns:a16="http://schemas.microsoft.com/office/drawing/2014/main" id="{5115EAD6-A85D-6349-B3CB-D460559C8331}"/>
              </a:ext>
            </a:extLst>
          </p:cNvPr>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a:extLst>
              <a:ext uri="{FF2B5EF4-FFF2-40B4-BE49-F238E27FC236}">
                <a16:creationId xmlns:a16="http://schemas.microsoft.com/office/drawing/2014/main" id="{153AA0D0-F002-C74F-AEA9-A86D0E92618B}"/>
              </a:ext>
            </a:extLst>
          </p:cNvPr>
          <p:cNvSpPr>
            <a:spLocks noGrp="1"/>
          </p:cNvSpPr>
          <p:nvPr>
            <p:ph type="sldNum" sz="quarter" idx="12"/>
          </p:nvPr>
        </p:nvSpPr>
        <p:spPr/>
        <p:txBody>
          <a:bodyPr/>
          <a:lstStyle/>
          <a:p>
            <a:fld id="{53D3BC06-AEA9-C94A-A113-2B317E4D935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86164573"/>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blank">
  <p:cSld name="Blank_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37600" y="6547417"/>
            <a:ext cx="2844800" cy="232753"/>
          </a:xfrm>
          <a:prstGeom prst="rect">
            <a:avLst/>
          </a:prstGeom>
        </p:spPr>
        <p:txBody>
          <a:bodyPr/>
          <a:lstStyle/>
          <a:p>
            <a:fld id="{94488F91-5194-7345-A839-FBD36C0D96C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1885505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7678739"/>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80416" y="265101"/>
            <a:ext cx="5522976" cy="5729299"/>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6943" y="6259676"/>
            <a:ext cx="685061" cy="2716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796" y="6254497"/>
            <a:ext cx="2560320" cy="355191"/>
          </a:xfrm>
          <a:prstGeom prst="rect">
            <a:avLst/>
          </a:prstGeom>
        </p:spPr>
      </p:pic>
    </p:spTree>
    <p:extLst>
      <p:ext uri="{BB962C8B-B14F-4D97-AF65-F5344CB8AC3E}">
        <p14:creationId xmlns:p14="http://schemas.microsoft.com/office/powerpoint/2010/main" val="3518064916"/>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Tree>
    <p:extLst>
      <p:ext uri="{BB962C8B-B14F-4D97-AF65-F5344CB8AC3E}">
        <p14:creationId xmlns:p14="http://schemas.microsoft.com/office/powerpoint/2010/main" val="355940530"/>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879718911"/>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4188517998"/>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26325175"/>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Tree>
    <p:extLst>
      <p:ext uri="{BB962C8B-B14F-4D97-AF65-F5344CB8AC3E}">
        <p14:creationId xmlns:p14="http://schemas.microsoft.com/office/powerpoint/2010/main" val="831119591"/>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Tree>
    <p:extLst>
      <p:ext uri="{BB962C8B-B14F-4D97-AF65-F5344CB8AC3E}">
        <p14:creationId xmlns:p14="http://schemas.microsoft.com/office/powerpoint/2010/main" val="3225950285"/>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3582017"/>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
        <p:nvSpPr>
          <p:cNvPr id="6" name="Text Placeholder 5"/>
          <p:cNvSpPr>
            <a:spLocks noGrp="1"/>
          </p:cNvSpPr>
          <p:nvPr>
            <p:ph type="body" sz="quarter" idx="12"/>
          </p:nvPr>
        </p:nvSpPr>
        <p:spPr>
          <a:xfrm>
            <a:off x="6388608"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0341583"/>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
        <p:nvSpPr>
          <p:cNvPr id="6" name="Text Placeholder 5"/>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dirty="0"/>
              <a:t>Click to edit Master text styles</a:t>
            </a:r>
          </a:p>
        </p:txBody>
      </p:sp>
    </p:spTree>
    <p:extLst>
      <p:ext uri="{BB962C8B-B14F-4D97-AF65-F5344CB8AC3E}">
        <p14:creationId xmlns:p14="http://schemas.microsoft.com/office/powerpoint/2010/main" val="31275731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Watson / Beth Smith Comms / September 2018 / © 2018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1785015"/>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3870408"/>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5553386"/>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
        <p:nvSpPr>
          <p:cNvPr id="6" name="Text Placeholder 5"/>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7364724"/>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pPr>
              <a:buClr>
                <a:srgbClr val="000000"/>
              </a:buClr>
            </a:pPr>
            <a:fld id="{59395FB3-9C97-154F-86B2-7E381B951268}" type="slidenum">
              <a:rPr lang="en-US" smtClean="0">
                <a:solidFill>
                  <a:srgbClr val="000000"/>
                </a:solidFill>
                <a:latin typeface="IBM Plex Sans"/>
              </a:rPr>
              <a:pPr>
                <a:buClr>
                  <a:srgbClr val="000000"/>
                </a:buClr>
              </a:pPr>
              <a:t>‹#›</a:t>
            </a:fld>
            <a:endParaRPr lang="en-US" dirty="0">
              <a:solidFill>
                <a:srgbClr val="000000"/>
              </a:solidFill>
              <a:latin typeface="IBM Plex Sans"/>
            </a:endParaRPr>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2119541"/>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Tree>
    <p:extLst>
      <p:ext uri="{BB962C8B-B14F-4D97-AF65-F5344CB8AC3E}">
        <p14:creationId xmlns:p14="http://schemas.microsoft.com/office/powerpoint/2010/main" val="1836610445"/>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Tree>
    <p:extLst>
      <p:ext uri="{BB962C8B-B14F-4D97-AF65-F5344CB8AC3E}">
        <p14:creationId xmlns:p14="http://schemas.microsoft.com/office/powerpoint/2010/main" val="4165163829"/>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Tree>
    <p:extLst>
      <p:ext uri="{BB962C8B-B14F-4D97-AF65-F5344CB8AC3E}">
        <p14:creationId xmlns:p14="http://schemas.microsoft.com/office/powerpoint/2010/main" val="459502948"/>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3"/>
            <a:ext cx="6096000" cy="3431116"/>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5712487"/>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1"/>
          </a:xfrm>
          <a:solidFill>
            <a:schemeClr val="accent1"/>
          </a:solidFill>
        </p:spPr>
        <p:txBody>
          <a:bodyPr lIns="210312" tIns="173736" rIns="228600" bIns="228600"/>
          <a:lstStyle>
            <a:lvl1pPr>
              <a:lnSpc>
                <a:spcPts val="3733"/>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9144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3426883"/>
            <a:ext cx="6096000" cy="3431116"/>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latin typeface="IBM Plex Sans"/>
              </a:rPr>
              <a:t>Group Name / DOC ID / Month XX, 2018 / © 2018 IBM Corporation</a:t>
            </a:r>
            <a:endParaRPr lang="en-US" dirty="0">
              <a:solidFill>
                <a:srgbClr val="FFFFFF"/>
              </a:solidFill>
              <a:latin typeface="IBM Plex Sans"/>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Tree>
    <p:extLst>
      <p:ext uri="{BB962C8B-B14F-4D97-AF65-F5344CB8AC3E}">
        <p14:creationId xmlns:p14="http://schemas.microsoft.com/office/powerpoint/2010/main" val="3942159935"/>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9144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3426883"/>
            <a:ext cx="3048000" cy="3431116"/>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12192000" cy="3425951"/>
          </a:xfrm>
          <a:solidFill>
            <a:schemeClr val="accent1"/>
          </a:solidFill>
        </p:spPr>
        <p:txBody>
          <a:bodyPr lIns="182880" tIns="137160" rIns="228600" bIns="228600"/>
          <a:lstStyle>
            <a:lvl1pPr>
              <a:lnSpc>
                <a:spcPts val="7200"/>
              </a:lnSpc>
              <a:defRPr sz="64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solidFill>
                  <a:srgbClr val="000000"/>
                </a:solidFill>
                <a:latin typeface="IBM Plex Sans"/>
              </a:rPr>
              <a:t>Group Name / DOC ID / Month XX, 2018 / © 2018 IBM Corporation</a:t>
            </a:r>
            <a:endParaRPr lang="en-US" dirty="0">
              <a:solidFill>
                <a:srgbClr val="000000"/>
              </a:solidFill>
              <a:latin typeface="IBM Plex Sans"/>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20419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5966386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4630893"/>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18733"/>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Tree>
    <p:extLst>
      <p:ext uri="{BB962C8B-B14F-4D97-AF65-F5344CB8AC3E}">
        <p14:creationId xmlns:p14="http://schemas.microsoft.com/office/powerpoint/2010/main" val="1623201884"/>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3" y="5130800"/>
            <a:ext cx="5791203" cy="863600"/>
          </a:xfrm>
          <a:solidFill>
            <a:schemeClr val="accent1"/>
          </a:solidFill>
        </p:spPr>
        <p:txBody>
          <a:bodyPr lIns="219456" tIns="201168" rIns="228600" bIns="228600"/>
          <a:lstStyle>
            <a:lvl1pPr>
              <a:lnSpc>
                <a:spcPts val="2133"/>
              </a:lnSpc>
              <a:buClr>
                <a:schemeClr val="bg1"/>
              </a:buClr>
              <a:defRPr>
                <a:solidFill>
                  <a:schemeClr val="bg1"/>
                </a:solidFill>
              </a:defRPr>
            </a:lvl1pPr>
            <a:lvl2pPr>
              <a:lnSpc>
                <a:spcPts val="2133"/>
              </a:lnSpc>
              <a:buClr>
                <a:schemeClr val="bg1"/>
              </a:buClr>
              <a:defRPr sz="1200">
                <a:solidFill>
                  <a:schemeClr val="bg1"/>
                </a:solidFill>
              </a:defRPr>
            </a:lvl2pPr>
            <a:lvl3pPr>
              <a:lnSpc>
                <a:spcPts val="2133"/>
              </a:lnSpc>
              <a:buClr>
                <a:schemeClr val="bg1"/>
              </a:buClr>
              <a:defRPr sz="1200">
                <a:solidFill>
                  <a:schemeClr val="bg1"/>
                </a:solidFill>
              </a:defRPr>
            </a:lvl3pPr>
            <a:lvl4pPr>
              <a:lnSpc>
                <a:spcPts val="2133"/>
              </a:lnSpc>
              <a:buClr>
                <a:schemeClr val="bg1"/>
              </a:buClr>
              <a:defRPr sz="1200">
                <a:solidFill>
                  <a:schemeClr val="bg1"/>
                </a:solidFill>
              </a:defRPr>
            </a:lvl4pPr>
            <a:lvl5pPr>
              <a:lnSpc>
                <a:spcPts val="2133"/>
              </a:lnSpc>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Tree>
    <p:extLst>
      <p:ext uri="{BB962C8B-B14F-4D97-AF65-F5344CB8AC3E}">
        <p14:creationId xmlns:p14="http://schemas.microsoft.com/office/powerpoint/2010/main" val="5964195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3048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6096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9144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pPr>
              <a:buClr>
                <a:srgbClr val="FFFFFF"/>
              </a:buClr>
            </a:pPr>
            <a:r>
              <a:rPr lang="en-US">
                <a:solidFill>
                  <a:srgbClr val="FFFFFF"/>
                </a:solidFill>
                <a:latin typeface="IBM Plex Sans"/>
              </a:rPr>
              <a:t>Group Name / DOC ID / Month XX, 2018 / © 2018 IBM Corporation</a:t>
            </a:r>
            <a:endParaRPr lang="en-US" dirty="0">
              <a:solidFill>
                <a:srgbClr val="FFFFFF"/>
              </a:solidFill>
              <a:latin typeface="IBM Plex Sans"/>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3034891"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9646625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965520"/>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4619949"/>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
        <p:nvSpPr>
          <p:cNvPr id="8" name="Text Placeholder 7"/>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4745440"/>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8120037"/>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
        <p:nvSpPr>
          <p:cNvPr id="6" name="Text Placeholder 5"/>
          <p:cNvSpPr>
            <a:spLocks noGrp="1"/>
          </p:cNvSpPr>
          <p:nvPr>
            <p:ph type="body" sz="quarter" idx="12"/>
          </p:nvPr>
        </p:nvSpPr>
        <p:spPr>
          <a:xfrm>
            <a:off x="292608" y="268224"/>
            <a:ext cx="2450592" cy="57261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829272581"/>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Tree>
    <p:extLst>
      <p:ext uri="{BB962C8B-B14F-4D97-AF65-F5344CB8AC3E}">
        <p14:creationId xmlns:p14="http://schemas.microsoft.com/office/powerpoint/2010/main" val="1570617625"/>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1271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9192328"/>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p:txBody>
      </p:sp>
    </p:spTree>
    <p:extLst>
      <p:ext uri="{BB962C8B-B14F-4D97-AF65-F5344CB8AC3E}">
        <p14:creationId xmlns:p14="http://schemas.microsoft.com/office/powerpoint/2010/main" val="2081395974"/>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solidFill>
                  <a:srgbClr val="FFFFFF"/>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43854" y="3091154"/>
            <a:ext cx="1704293" cy="675692"/>
          </a:xfrm>
          <a:prstGeom prst="rect">
            <a:avLst/>
          </a:prstGeom>
        </p:spPr>
      </p:pic>
    </p:spTree>
    <p:extLst>
      <p:ext uri="{BB962C8B-B14F-4D97-AF65-F5344CB8AC3E}">
        <p14:creationId xmlns:p14="http://schemas.microsoft.com/office/powerpoint/2010/main" val="30532807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66581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08719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27819856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Tree>
    <p:extLst>
      <p:ext uri="{BB962C8B-B14F-4D97-AF65-F5344CB8AC3E}">
        <p14:creationId xmlns:p14="http://schemas.microsoft.com/office/powerpoint/2010/main" val="38514470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Tree>
    <p:extLst>
      <p:ext uri="{BB962C8B-B14F-4D97-AF65-F5344CB8AC3E}">
        <p14:creationId xmlns:p14="http://schemas.microsoft.com/office/powerpoint/2010/main" val="22115720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Tree>
    <p:extLst>
      <p:ext uri="{BB962C8B-B14F-4D97-AF65-F5344CB8AC3E}">
        <p14:creationId xmlns:p14="http://schemas.microsoft.com/office/powerpoint/2010/main" val="39735092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14936070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62249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31629573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821140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295674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319566248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8352951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57349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66631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619245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19840185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451913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77841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18338304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Tree>
    <p:extLst>
      <p:ext uri="{BB962C8B-B14F-4D97-AF65-F5344CB8AC3E}">
        <p14:creationId xmlns:p14="http://schemas.microsoft.com/office/powerpoint/2010/main" val="38062133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84531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Beth Smith Comms / September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27122924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35299" y="2948528"/>
            <a:ext cx="3921403" cy="488504"/>
          </a:xfrm>
          <a:prstGeom prst="rect">
            <a:avLst/>
          </a:prstGeom>
        </p:spPr>
      </p:pic>
      <p:sp>
        <p:nvSpPr>
          <p:cNvPr id="3" name="Title 4"/>
          <p:cNvSpPr txBox="1">
            <a:spLocks/>
          </p:cNvSpPr>
          <p:nvPr userDrawn="1"/>
        </p:nvSpPr>
        <p:spPr>
          <a:xfrm>
            <a:off x="3352800" y="3192780"/>
            <a:ext cx="5486400" cy="108712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867" dirty="0"/>
            </a:br>
            <a:br>
              <a:rPr lang="en-US" sz="1867" dirty="0"/>
            </a:br>
            <a:r>
              <a:rPr lang="en-US" sz="1867" dirty="0">
                <a:solidFill>
                  <a:schemeClr val="bg2"/>
                </a:solidFill>
              </a:rPr>
              <a:t>Get started today </a:t>
            </a:r>
            <a:r>
              <a:rPr lang="en-US" sz="1867" dirty="0" err="1">
                <a:solidFill>
                  <a:srgbClr val="054ADA"/>
                </a:solidFill>
                <a:hlinkClick r:id="rId3"/>
              </a:rPr>
              <a:t>www.</a:t>
            </a:r>
            <a:r>
              <a:rPr lang="en-US" sz="1867" dirty="0" err="1">
                <a:solidFill>
                  <a:srgbClr val="054ADA"/>
                </a:solidFill>
                <a:ea typeface="IBM Plex Sans Regular" charset="0"/>
                <a:cs typeface="IBM Plex Sans Regular" charset="0"/>
                <a:hlinkClick r:id="rId3"/>
              </a:rPr>
              <a:t>ibm.com</a:t>
            </a:r>
            <a:r>
              <a:rPr lang="en-US" sz="1867" dirty="0">
                <a:solidFill>
                  <a:srgbClr val="054ADA"/>
                </a:solidFill>
                <a:ea typeface="IBM Plex Sans Regular" charset="0"/>
                <a:cs typeface="IBM Plex Sans Regular" charset="0"/>
                <a:hlinkClick r:id="rId3"/>
              </a:rPr>
              <a:t>/</a:t>
            </a:r>
            <a:r>
              <a:rPr lang="en-US" sz="1867" dirty="0" err="1">
                <a:solidFill>
                  <a:srgbClr val="054ADA"/>
                </a:solidFill>
                <a:ea typeface="IBM Plex Sans Regular" charset="0"/>
                <a:cs typeface="IBM Plex Sans Regular" charset="0"/>
                <a:hlinkClick r:id="rId3"/>
              </a:rPr>
              <a:t>watson</a:t>
            </a:r>
            <a:endParaRPr lang="en-US" sz="1867" dirty="0"/>
          </a:p>
        </p:txBody>
      </p:sp>
    </p:spTree>
    <p:extLst>
      <p:ext uri="{BB962C8B-B14F-4D97-AF65-F5344CB8AC3E}">
        <p14:creationId xmlns:p14="http://schemas.microsoft.com/office/powerpoint/2010/main" val="17887734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78737" y="5883276"/>
            <a:ext cx="2743200" cy="365125"/>
          </a:xfrm>
          <a:prstGeom prst="rect">
            <a:avLst/>
          </a:prstGeom>
        </p:spPr>
        <p:txBody>
          <a:bodyPr/>
          <a:lstStyle/>
          <a:p>
            <a:endParaRPr lang="en-US" dirty="0"/>
          </a:p>
        </p:txBody>
      </p:sp>
      <p:sp>
        <p:nvSpPr>
          <p:cNvPr id="3" name="Footer Placeholder 2"/>
          <p:cNvSpPr>
            <a:spLocks noGrp="1"/>
          </p:cNvSpPr>
          <p:nvPr>
            <p:ph type="ftr" sz="quarter" idx="11"/>
          </p:nvPr>
        </p:nvSpPr>
        <p:spPr/>
        <p:txBody>
          <a:bodyPr/>
          <a:lstStyle/>
          <a:p>
            <a:endParaRPr lang="en-US">
              <a:solidFill>
                <a:srgbClr val="000000"/>
              </a:solidFill>
            </a:endParaRPr>
          </a:p>
        </p:txBody>
      </p:sp>
      <p:sp>
        <p:nvSpPr>
          <p:cNvPr id="4" name="Slide Number Placeholder 3"/>
          <p:cNvSpPr>
            <a:spLocks noGrp="1"/>
          </p:cNvSpPr>
          <p:nvPr>
            <p:ph type="sldNum" sz="quarter" idx="12"/>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1514092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0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73913" y="5428437"/>
            <a:ext cx="1082297" cy="1008940"/>
          </a:xfrm>
          <a:prstGeom prst="rect">
            <a:avLst/>
          </a:prstGeom>
        </p:spPr>
      </p:pic>
      <p:sp>
        <p:nvSpPr>
          <p:cNvPr id="10" name="Text Placeholder 9"/>
          <p:cNvSpPr>
            <a:spLocks noGrp="1"/>
          </p:cNvSpPr>
          <p:nvPr>
            <p:ph type="body" sz="quarter" idx="10" hasCustomPrompt="1"/>
          </p:nvPr>
        </p:nvSpPr>
        <p:spPr>
          <a:xfrm>
            <a:off x="304800" y="71968"/>
            <a:ext cx="11582400" cy="5063067"/>
          </a:xfrm>
        </p:spPr>
        <p:txBody>
          <a:bodyPr/>
          <a:lstStyle>
            <a:lvl1pPr>
              <a:defRPr sz="8800"/>
            </a:lvl1pPr>
            <a:lvl2pPr marL="230712" marR="0" indent="-230712" algn="l" defTabSz="609585" rtl="0" eaLnBrk="1" fontAlgn="auto" latinLnBrk="0" hangingPunct="1">
              <a:lnSpc>
                <a:spcPct val="100000"/>
              </a:lnSpc>
              <a:spcBef>
                <a:spcPts val="1467"/>
              </a:spcBef>
              <a:spcAft>
                <a:spcPts val="0"/>
              </a:spcAft>
              <a:buClrTx/>
              <a:buSzTx/>
              <a:buFont typeface="Arial"/>
              <a:buChar char="–"/>
              <a:tabLst/>
              <a:defRPr/>
            </a:lvl2pPr>
          </a:lstStyle>
          <a:p>
            <a:r>
              <a:rPr lang="en-US" dirty="0"/>
              <a:t>Click to edit Master title style</a:t>
            </a:r>
          </a:p>
        </p:txBody>
      </p:sp>
    </p:spTree>
    <p:extLst>
      <p:ext uri="{BB962C8B-B14F-4D97-AF65-F5344CB8AC3E}">
        <p14:creationId xmlns:p14="http://schemas.microsoft.com/office/powerpoint/2010/main" val="41464098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4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0" y="271708"/>
            <a:ext cx="5486401" cy="5972459"/>
          </a:xfrm>
        </p:spPr>
        <p:txBody>
          <a:bodyPr/>
          <a:lstStyle>
            <a:lvl1pPr>
              <a:lnSpc>
                <a:spcPct val="90000"/>
              </a:lnSpc>
              <a:defRPr sz="3200" b="0">
                <a:solidFill>
                  <a:schemeClr val="bg2"/>
                </a:solidFill>
              </a:defRPr>
            </a:lvl1pPr>
          </a:lstStyle>
          <a:p>
            <a:r>
              <a:rPr lang="en-US" dirty="0"/>
              <a:t>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781975" y="733130"/>
            <a:ext cx="7410027" cy="6124871"/>
          </a:xfrm>
          <a:prstGeom prst="rect">
            <a:avLst/>
          </a:prstGeom>
        </p:spPr>
      </p:pic>
      <p:pic>
        <p:nvPicPr>
          <p:cNvPr id="45" name="Picture 4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799" y="6301399"/>
            <a:ext cx="648227" cy="256035"/>
          </a:xfrm>
          <a:prstGeom prst="rect">
            <a:avLst/>
          </a:prstGeom>
        </p:spPr>
      </p:pic>
    </p:spTree>
    <p:extLst>
      <p:ext uri="{BB962C8B-B14F-4D97-AF65-F5344CB8AC3E}">
        <p14:creationId xmlns:p14="http://schemas.microsoft.com/office/powerpoint/2010/main" val="3488509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0" y="271708"/>
            <a:ext cx="5486401" cy="5972459"/>
          </a:xfrm>
        </p:spPr>
        <p:txBody>
          <a:bodyPr/>
          <a:lstStyle>
            <a:lvl1pPr>
              <a:lnSpc>
                <a:spcPct val="90000"/>
              </a:lnSpc>
              <a:defRPr sz="3200" b="0">
                <a:solidFill>
                  <a:schemeClr val="bg2"/>
                </a:solidFill>
              </a:defRPr>
            </a:lvl1pPr>
          </a:lstStyle>
          <a:p>
            <a:r>
              <a:rPr lang="en-US" dirty="0"/>
              <a:t>Title</a:t>
            </a:r>
          </a:p>
        </p:txBody>
      </p:sp>
      <p:pic>
        <p:nvPicPr>
          <p:cNvPr id="91" name="Picture 9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35449" y="5838081"/>
            <a:ext cx="755521" cy="704313"/>
          </a:xfrm>
          <a:prstGeom prst="rect">
            <a:avLst/>
          </a:prstGeom>
        </p:spPr>
      </p:pic>
      <p:pic>
        <p:nvPicPr>
          <p:cNvPr id="47" name="Picture 4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6151576"/>
            <a:ext cx="648227" cy="256035"/>
          </a:xfrm>
          <a:prstGeom prst="rect">
            <a:avLst/>
          </a:prstGeom>
        </p:spPr>
      </p:pic>
    </p:spTree>
    <p:extLst>
      <p:ext uri="{BB962C8B-B14F-4D97-AF65-F5344CB8AC3E}">
        <p14:creationId xmlns:p14="http://schemas.microsoft.com/office/powerpoint/2010/main" val="392396795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alpha val="20000"/>
                  </a:schemeClr>
                </a:solidFill>
              </a:defRPr>
            </a:lvl1pPr>
          </a:lstStyle>
          <a:p>
            <a:r>
              <a:rPr lang="en-US"/>
              <a:t>IBM Watson / Beth Smith Comms / September 2018 / © 2018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31680" y="5851428"/>
            <a:ext cx="755521" cy="704313"/>
          </a:xfrm>
          <a:prstGeom prst="rect">
            <a:avLst/>
          </a:prstGeom>
        </p:spPr>
      </p:pic>
    </p:spTree>
    <p:extLst>
      <p:ext uri="{BB962C8B-B14F-4D97-AF65-F5344CB8AC3E}">
        <p14:creationId xmlns:p14="http://schemas.microsoft.com/office/powerpoint/2010/main" val="106885511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alpha val="20000"/>
                  </a:schemeClr>
                </a:solidFill>
              </a:defRPr>
            </a:lvl1pPr>
          </a:lstStyle>
          <a:p>
            <a:r>
              <a:rPr lang="en-US"/>
              <a:t>IBM Watson / Beth Smith Comms / September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73209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9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9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06437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Beth Smith Comms / September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245324567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IBM Watson / Beth Smith Comms / September 2018 / © 2018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147756894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IBM Watson / Beth Smith Comms / September 2018 / © 2018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54748775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Tree>
    <p:extLst>
      <p:ext uri="{BB962C8B-B14F-4D97-AF65-F5344CB8AC3E}">
        <p14:creationId xmlns:p14="http://schemas.microsoft.com/office/powerpoint/2010/main" val="30965916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IBM Watson / Beth Smith Comms / September 2018 / © 2018 IBM Corporation</a:t>
            </a:r>
          </a:p>
        </p:txBody>
      </p:sp>
    </p:spTree>
    <p:extLst>
      <p:ext uri="{BB962C8B-B14F-4D97-AF65-F5344CB8AC3E}">
        <p14:creationId xmlns:p14="http://schemas.microsoft.com/office/powerpoint/2010/main" val="326109785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200728164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17328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61785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Watson / Beth Smith Comms / September 2018 / © 2018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080640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407226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489.xml"/><Relationship Id="rId18" Type="http://schemas.openxmlformats.org/officeDocument/2006/relationships/slideLayout" Target="../slideLayouts/slideLayout494.xml"/><Relationship Id="rId26" Type="http://schemas.openxmlformats.org/officeDocument/2006/relationships/slideLayout" Target="../slideLayouts/slideLayout502.xml"/><Relationship Id="rId21" Type="http://schemas.openxmlformats.org/officeDocument/2006/relationships/slideLayout" Target="../slideLayouts/slideLayout497.xml"/><Relationship Id="rId34" Type="http://schemas.openxmlformats.org/officeDocument/2006/relationships/slideLayout" Target="../slideLayouts/slideLayout510.xml"/><Relationship Id="rId7" Type="http://schemas.openxmlformats.org/officeDocument/2006/relationships/slideLayout" Target="../slideLayouts/slideLayout483.xml"/><Relationship Id="rId12" Type="http://schemas.openxmlformats.org/officeDocument/2006/relationships/slideLayout" Target="../slideLayouts/slideLayout488.xml"/><Relationship Id="rId17" Type="http://schemas.openxmlformats.org/officeDocument/2006/relationships/slideLayout" Target="../slideLayouts/slideLayout493.xml"/><Relationship Id="rId25" Type="http://schemas.openxmlformats.org/officeDocument/2006/relationships/slideLayout" Target="../slideLayouts/slideLayout501.xml"/><Relationship Id="rId33" Type="http://schemas.openxmlformats.org/officeDocument/2006/relationships/slideLayout" Target="../slideLayouts/slideLayout509.xml"/><Relationship Id="rId2" Type="http://schemas.openxmlformats.org/officeDocument/2006/relationships/slideLayout" Target="../slideLayouts/slideLayout478.xml"/><Relationship Id="rId16" Type="http://schemas.openxmlformats.org/officeDocument/2006/relationships/slideLayout" Target="../slideLayouts/slideLayout492.xml"/><Relationship Id="rId20" Type="http://schemas.openxmlformats.org/officeDocument/2006/relationships/slideLayout" Target="../slideLayouts/slideLayout496.xml"/><Relationship Id="rId29" Type="http://schemas.openxmlformats.org/officeDocument/2006/relationships/slideLayout" Target="../slideLayouts/slideLayout505.xml"/><Relationship Id="rId1" Type="http://schemas.openxmlformats.org/officeDocument/2006/relationships/slideLayout" Target="../slideLayouts/slideLayout477.xml"/><Relationship Id="rId6" Type="http://schemas.openxmlformats.org/officeDocument/2006/relationships/slideLayout" Target="../slideLayouts/slideLayout482.xml"/><Relationship Id="rId11" Type="http://schemas.openxmlformats.org/officeDocument/2006/relationships/slideLayout" Target="../slideLayouts/slideLayout487.xml"/><Relationship Id="rId24" Type="http://schemas.openxmlformats.org/officeDocument/2006/relationships/slideLayout" Target="../slideLayouts/slideLayout500.xml"/><Relationship Id="rId32" Type="http://schemas.openxmlformats.org/officeDocument/2006/relationships/slideLayout" Target="../slideLayouts/slideLayout508.xml"/><Relationship Id="rId37" Type="http://schemas.openxmlformats.org/officeDocument/2006/relationships/theme" Target="../theme/theme10.xml"/><Relationship Id="rId5" Type="http://schemas.openxmlformats.org/officeDocument/2006/relationships/slideLayout" Target="../slideLayouts/slideLayout481.xml"/><Relationship Id="rId15" Type="http://schemas.openxmlformats.org/officeDocument/2006/relationships/slideLayout" Target="../slideLayouts/slideLayout491.xml"/><Relationship Id="rId23" Type="http://schemas.openxmlformats.org/officeDocument/2006/relationships/slideLayout" Target="../slideLayouts/slideLayout499.xml"/><Relationship Id="rId28" Type="http://schemas.openxmlformats.org/officeDocument/2006/relationships/slideLayout" Target="../slideLayouts/slideLayout504.xml"/><Relationship Id="rId36" Type="http://schemas.openxmlformats.org/officeDocument/2006/relationships/slideLayout" Target="../slideLayouts/slideLayout512.xml"/><Relationship Id="rId10" Type="http://schemas.openxmlformats.org/officeDocument/2006/relationships/slideLayout" Target="../slideLayouts/slideLayout486.xml"/><Relationship Id="rId19" Type="http://schemas.openxmlformats.org/officeDocument/2006/relationships/slideLayout" Target="../slideLayouts/slideLayout495.xml"/><Relationship Id="rId31" Type="http://schemas.openxmlformats.org/officeDocument/2006/relationships/slideLayout" Target="../slideLayouts/slideLayout507.xml"/><Relationship Id="rId4" Type="http://schemas.openxmlformats.org/officeDocument/2006/relationships/slideLayout" Target="../slideLayouts/slideLayout480.xml"/><Relationship Id="rId9" Type="http://schemas.openxmlformats.org/officeDocument/2006/relationships/slideLayout" Target="../slideLayouts/slideLayout485.xml"/><Relationship Id="rId14" Type="http://schemas.openxmlformats.org/officeDocument/2006/relationships/slideLayout" Target="../slideLayouts/slideLayout490.xml"/><Relationship Id="rId22" Type="http://schemas.openxmlformats.org/officeDocument/2006/relationships/slideLayout" Target="../slideLayouts/slideLayout498.xml"/><Relationship Id="rId27" Type="http://schemas.openxmlformats.org/officeDocument/2006/relationships/slideLayout" Target="../slideLayouts/slideLayout503.xml"/><Relationship Id="rId30" Type="http://schemas.openxmlformats.org/officeDocument/2006/relationships/slideLayout" Target="../slideLayouts/slideLayout506.xml"/><Relationship Id="rId35" Type="http://schemas.openxmlformats.org/officeDocument/2006/relationships/slideLayout" Target="../slideLayouts/slideLayout511.xml"/><Relationship Id="rId8" Type="http://schemas.openxmlformats.org/officeDocument/2006/relationships/slideLayout" Target="../slideLayouts/slideLayout484.xml"/><Relationship Id="rId3" Type="http://schemas.openxmlformats.org/officeDocument/2006/relationships/slideLayout" Target="../slideLayouts/slideLayout479.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525.xml"/><Relationship Id="rId18" Type="http://schemas.openxmlformats.org/officeDocument/2006/relationships/slideLayout" Target="../slideLayouts/slideLayout530.xml"/><Relationship Id="rId26" Type="http://schemas.openxmlformats.org/officeDocument/2006/relationships/slideLayout" Target="../slideLayouts/slideLayout538.xml"/><Relationship Id="rId3" Type="http://schemas.openxmlformats.org/officeDocument/2006/relationships/slideLayout" Target="../slideLayouts/slideLayout515.xml"/><Relationship Id="rId21" Type="http://schemas.openxmlformats.org/officeDocument/2006/relationships/slideLayout" Target="../slideLayouts/slideLayout533.xml"/><Relationship Id="rId34" Type="http://schemas.openxmlformats.org/officeDocument/2006/relationships/theme" Target="../theme/theme11.xml"/><Relationship Id="rId7" Type="http://schemas.openxmlformats.org/officeDocument/2006/relationships/slideLayout" Target="../slideLayouts/slideLayout519.xml"/><Relationship Id="rId12" Type="http://schemas.openxmlformats.org/officeDocument/2006/relationships/slideLayout" Target="../slideLayouts/slideLayout524.xml"/><Relationship Id="rId17" Type="http://schemas.openxmlformats.org/officeDocument/2006/relationships/slideLayout" Target="../slideLayouts/slideLayout529.xml"/><Relationship Id="rId25" Type="http://schemas.openxmlformats.org/officeDocument/2006/relationships/slideLayout" Target="../slideLayouts/slideLayout537.xml"/><Relationship Id="rId33" Type="http://schemas.openxmlformats.org/officeDocument/2006/relationships/slideLayout" Target="../slideLayouts/slideLayout545.xml"/><Relationship Id="rId2" Type="http://schemas.openxmlformats.org/officeDocument/2006/relationships/slideLayout" Target="../slideLayouts/slideLayout514.xml"/><Relationship Id="rId16" Type="http://schemas.openxmlformats.org/officeDocument/2006/relationships/slideLayout" Target="../slideLayouts/slideLayout528.xml"/><Relationship Id="rId20" Type="http://schemas.openxmlformats.org/officeDocument/2006/relationships/slideLayout" Target="../slideLayouts/slideLayout532.xml"/><Relationship Id="rId29" Type="http://schemas.openxmlformats.org/officeDocument/2006/relationships/slideLayout" Target="../slideLayouts/slideLayout541.xml"/><Relationship Id="rId1" Type="http://schemas.openxmlformats.org/officeDocument/2006/relationships/slideLayout" Target="../slideLayouts/slideLayout513.xml"/><Relationship Id="rId6" Type="http://schemas.openxmlformats.org/officeDocument/2006/relationships/slideLayout" Target="../slideLayouts/slideLayout518.xml"/><Relationship Id="rId11" Type="http://schemas.openxmlformats.org/officeDocument/2006/relationships/slideLayout" Target="../slideLayouts/slideLayout523.xml"/><Relationship Id="rId24" Type="http://schemas.openxmlformats.org/officeDocument/2006/relationships/slideLayout" Target="../slideLayouts/slideLayout536.xml"/><Relationship Id="rId32" Type="http://schemas.openxmlformats.org/officeDocument/2006/relationships/slideLayout" Target="../slideLayouts/slideLayout544.xml"/><Relationship Id="rId5" Type="http://schemas.openxmlformats.org/officeDocument/2006/relationships/slideLayout" Target="../slideLayouts/slideLayout517.xml"/><Relationship Id="rId15" Type="http://schemas.openxmlformats.org/officeDocument/2006/relationships/slideLayout" Target="../slideLayouts/slideLayout527.xml"/><Relationship Id="rId23" Type="http://schemas.openxmlformats.org/officeDocument/2006/relationships/slideLayout" Target="../slideLayouts/slideLayout535.xml"/><Relationship Id="rId28" Type="http://schemas.openxmlformats.org/officeDocument/2006/relationships/slideLayout" Target="../slideLayouts/slideLayout540.xml"/><Relationship Id="rId10" Type="http://schemas.openxmlformats.org/officeDocument/2006/relationships/slideLayout" Target="../slideLayouts/slideLayout522.xml"/><Relationship Id="rId19" Type="http://schemas.openxmlformats.org/officeDocument/2006/relationships/slideLayout" Target="../slideLayouts/slideLayout531.xml"/><Relationship Id="rId31" Type="http://schemas.openxmlformats.org/officeDocument/2006/relationships/slideLayout" Target="../slideLayouts/slideLayout543.xml"/><Relationship Id="rId4" Type="http://schemas.openxmlformats.org/officeDocument/2006/relationships/slideLayout" Target="../slideLayouts/slideLayout516.xml"/><Relationship Id="rId9" Type="http://schemas.openxmlformats.org/officeDocument/2006/relationships/slideLayout" Target="../slideLayouts/slideLayout521.xml"/><Relationship Id="rId14" Type="http://schemas.openxmlformats.org/officeDocument/2006/relationships/slideLayout" Target="../slideLayouts/slideLayout526.xml"/><Relationship Id="rId22" Type="http://schemas.openxmlformats.org/officeDocument/2006/relationships/slideLayout" Target="../slideLayouts/slideLayout534.xml"/><Relationship Id="rId27" Type="http://schemas.openxmlformats.org/officeDocument/2006/relationships/slideLayout" Target="../slideLayouts/slideLayout539.xml"/><Relationship Id="rId30" Type="http://schemas.openxmlformats.org/officeDocument/2006/relationships/slideLayout" Target="../slideLayouts/slideLayout542.xml"/><Relationship Id="rId8" Type="http://schemas.openxmlformats.org/officeDocument/2006/relationships/slideLayout" Target="../slideLayouts/slideLayout520.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558.xml"/><Relationship Id="rId18" Type="http://schemas.openxmlformats.org/officeDocument/2006/relationships/slideLayout" Target="../slideLayouts/slideLayout563.xml"/><Relationship Id="rId26" Type="http://schemas.openxmlformats.org/officeDocument/2006/relationships/slideLayout" Target="../slideLayouts/slideLayout571.xml"/><Relationship Id="rId3" Type="http://schemas.openxmlformats.org/officeDocument/2006/relationships/slideLayout" Target="../slideLayouts/slideLayout548.xml"/><Relationship Id="rId21" Type="http://schemas.openxmlformats.org/officeDocument/2006/relationships/slideLayout" Target="../slideLayouts/slideLayout566.xml"/><Relationship Id="rId34" Type="http://schemas.openxmlformats.org/officeDocument/2006/relationships/slideLayout" Target="../slideLayouts/slideLayout579.xml"/><Relationship Id="rId7" Type="http://schemas.openxmlformats.org/officeDocument/2006/relationships/slideLayout" Target="../slideLayouts/slideLayout552.xml"/><Relationship Id="rId12" Type="http://schemas.openxmlformats.org/officeDocument/2006/relationships/slideLayout" Target="../slideLayouts/slideLayout557.xml"/><Relationship Id="rId17" Type="http://schemas.openxmlformats.org/officeDocument/2006/relationships/slideLayout" Target="../slideLayouts/slideLayout562.xml"/><Relationship Id="rId25" Type="http://schemas.openxmlformats.org/officeDocument/2006/relationships/slideLayout" Target="../slideLayouts/slideLayout570.xml"/><Relationship Id="rId33" Type="http://schemas.openxmlformats.org/officeDocument/2006/relationships/slideLayout" Target="../slideLayouts/slideLayout578.xml"/><Relationship Id="rId2" Type="http://schemas.openxmlformats.org/officeDocument/2006/relationships/slideLayout" Target="../slideLayouts/slideLayout547.xml"/><Relationship Id="rId16" Type="http://schemas.openxmlformats.org/officeDocument/2006/relationships/slideLayout" Target="../slideLayouts/slideLayout561.xml"/><Relationship Id="rId20" Type="http://schemas.openxmlformats.org/officeDocument/2006/relationships/slideLayout" Target="../slideLayouts/slideLayout565.xml"/><Relationship Id="rId29" Type="http://schemas.openxmlformats.org/officeDocument/2006/relationships/slideLayout" Target="../slideLayouts/slideLayout574.xml"/><Relationship Id="rId1" Type="http://schemas.openxmlformats.org/officeDocument/2006/relationships/slideLayout" Target="../slideLayouts/slideLayout546.xml"/><Relationship Id="rId6" Type="http://schemas.openxmlformats.org/officeDocument/2006/relationships/slideLayout" Target="../slideLayouts/slideLayout551.xml"/><Relationship Id="rId11" Type="http://schemas.openxmlformats.org/officeDocument/2006/relationships/slideLayout" Target="../slideLayouts/slideLayout556.xml"/><Relationship Id="rId24" Type="http://schemas.openxmlformats.org/officeDocument/2006/relationships/slideLayout" Target="../slideLayouts/slideLayout569.xml"/><Relationship Id="rId32" Type="http://schemas.openxmlformats.org/officeDocument/2006/relationships/slideLayout" Target="../slideLayouts/slideLayout577.xml"/><Relationship Id="rId5" Type="http://schemas.openxmlformats.org/officeDocument/2006/relationships/slideLayout" Target="../slideLayouts/slideLayout550.xml"/><Relationship Id="rId15" Type="http://schemas.openxmlformats.org/officeDocument/2006/relationships/slideLayout" Target="../slideLayouts/slideLayout560.xml"/><Relationship Id="rId23" Type="http://schemas.openxmlformats.org/officeDocument/2006/relationships/slideLayout" Target="../slideLayouts/slideLayout568.xml"/><Relationship Id="rId28" Type="http://schemas.openxmlformats.org/officeDocument/2006/relationships/slideLayout" Target="../slideLayouts/slideLayout573.xml"/><Relationship Id="rId10" Type="http://schemas.openxmlformats.org/officeDocument/2006/relationships/slideLayout" Target="../slideLayouts/slideLayout555.xml"/><Relationship Id="rId19" Type="http://schemas.openxmlformats.org/officeDocument/2006/relationships/slideLayout" Target="../slideLayouts/slideLayout564.xml"/><Relationship Id="rId31" Type="http://schemas.openxmlformats.org/officeDocument/2006/relationships/slideLayout" Target="../slideLayouts/slideLayout576.xml"/><Relationship Id="rId4" Type="http://schemas.openxmlformats.org/officeDocument/2006/relationships/slideLayout" Target="../slideLayouts/slideLayout549.xml"/><Relationship Id="rId9" Type="http://schemas.openxmlformats.org/officeDocument/2006/relationships/slideLayout" Target="../slideLayouts/slideLayout554.xml"/><Relationship Id="rId14" Type="http://schemas.openxmlformats.org/officeDocument/2006/relationships/slideLayout" Target="../slideLayouts/slideLayout559.xml"/><Relationship Id="rId22" Type="http://schemas.openxmlformats.org/officeDocument/2006/relationships/slideLayout" Target="../slideLayouts/slideLayout567.xml"/><Relationship Id="rId27" Type="http://schemas.openxmlformats.org/officeDocument/2006/relationships/slideLayout" Target="../slideLayouts/slideLayout572.xml"/><Relationship Id="rId30" Type="http://schemas.openxmlformats.org/officeDocument/2006/relationships/slideLayout" Target="../slideLayouts/slideLayout575.xml"/><Relationship Id="rId35" Type="http://schemas.openxmlformats.org/officeDocument/2006/relationships/theme" Target="../theme/theme12.xml"/><Relationship Id="rId8" Type="http://schemas.openxmlformats.org/officeDocument/2006/relationships/slideLayout" Target="../slideLayouts/slideLayout553.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592.xml"/><Relationship Id="rId18" Type="http://schemas.openxmlformats.org/officeDocument/2006/relationships/slideLayout" Target="../slideLayouts/slideLayout597.xml"/><Relationship Id="rId26" Type="http://schemas.openxmlformats.org/officeDocument/2006/relationships/slideLayout" Target="../slideLayouts/slideLayout605.xml"/><Relationship Id="rId3" Type="http://schemas.openxmlformats.org/officeDocument/2006/relationships/slideLayout" Target="../slideLayouts/slideLayout582.xml"/><Relationship Id="rId21" Type="http://schemas.openxmlformats.org/officeDocument/2006/relationships/slideLayout" Target="../slideLayouts/slideLayout600.xml"/><Relationship Id="rId7" Type="http://schemas.openxmlformats.org/officeDocument/2006/relationships/slideLayout" Target="../slideLayouts/slideLayout586.xml"/><Relationship Id="rId12" Type="http://schemas.openxmlformats.org/officeDocument/2006/relationships/slideLayout" Target="../slideLayouts/slideLayout591.xml"/><Relationship Id="rId17" Type="http://schemas.openxmlformats.org/officeDocument/2006/relationships/slideLayout" Target="../slideLayouts/slideLayout596.xml"/><Relationship Id="rId25" Type="http://schemas.openxmlformats.org/officeDocument/2006/relationships/slideLayout" Target="../slideLayouts/slideLayout604.xml"/><Relationship Id="rId33" Type="http://schemas.openxmlformats.org/officeDocument/2006/relationships/theme" Target="../theme/theme13.xml"/><Relationship Id="rId2" Type="http://schemas.openxmlformats.org/officeDocument/2006/relationships/slideLayout" Target="../slideLayouts/slideLayout581.xml"/><Relationship Id="rId16" Type="http://schemas.openxmlformats.org/officeDocument/2006/relationships/slideLayout" Target="../slideLayouts/slideLayout595.xml"/><Relationship Id="rId20" Type="http://schemas.openxmlformats.org/officeDocument/2006/relationships/slideLayout" Target="../slideLayouts/slideLayout599.xml"/><Relationship Id="rId29" Type="http://schemas.openxmlformats.org/officeDocument/2006/relationships/slideLayout" Target="../slideLayouts/slideLayout608.xml"/><Relationship Id="rId1" Type="http://schemas.openxmlformats.org/officeDocument/2006/relationships/slideLayout" Target="../slideLayouts/slideLayout580.xml"/><Relationship Id="rId6" Type="http://schemas.openxmlformats.org/officeDocument/2006/relationships/slideLayout" Target="../slideLayouts/slideLayout585.xml"/><Relationship Id="rId11" Type="http://schemas.openxmlformats.org/officeDocument/2006/relationships/slideLayout" Target="../slideLayouts/slideLayout590.xml"/><Relationship Id="rId24" Type="http://schemas.openxmlformats.org/officeDocument/2006/relationships/slideLayout" Target="../slideLayouts/slideLayout603.xml"/><Relationship Id="rId32" Type="http://schemas.openxmlformats.org/officeDocument/2006/relationships/slideLayout" Target="../slideLayouts/slideLayout611.xml"/><Relationship Id="rId5" Type="http://schemas.openxmlformats.org/officeDocument/2006/relationships/slideLayout" Target="../slideLayouts/slideLayout584.xml"/><Relationship Id="rId15" Type="http://schemas.openxmlformats.org/officeDocument/2006/relationships/slideLayout" Target="../slideLayouts/slideLayout594.xml"/><Relationship Id="rId23" Type="http://schemas.openxmlformats.org/officeDocument/2006/relationships/slideLayout" Target="../slideLayouts/slideLayout602.xml"/><Relationship Id="rId28" Type="http://schemas.openxmlformats.org/officeDocument/2006/relationships/slideLayout" Target="../slideLayouts/slideLayout607.xml"/><Relationship Id="rId10" Type="http://schemas.openxmlformats.org/officeDocument/2006/relationships/slideLayout" Target="../slideLayouts/slideLayout589.xml"/><Relationship Id="rId19" Type="http://schemas.openxmlformats.org/officeDocument/2006/relationships/slideLayout" Target="../slideLayouts/slideLayout598.xml"/><Relationship Id="rId31" Type="http://schemas.openxmlformats.org/officeDocument/2006/relationships/slideLayout" Target="../slideLayouts/slideLayout610.xml"/><Relationship Id="rId4" Type="http://schemas.openxmlformats.org/officeDocument/2006/relationships/slideLayout" Target="../slideLayouts/slideLayout583.xml"/><Relationship Id="rId9" Type="http://schemas.openxmlformats.org/officeDocument/2006/relationships/slideLayout" Target="../slideLayouts/slideLayout588.xml"/><Relationship Id="rId14" Type="http://schemas.openxmlformats.org/officeDocument/2006/relationships/slideLayout" Target="../slideLayouts/slideLayout593.xml"/><Relationship Id="rId22" Type="http://schemas.openxmlformats.org/officeDocument/2006/relationships/slideLayout" Target="../slideLayouts/slideLayout601.xml"/><Relationship Id="rId27" Type="http://schemas.openxmlformats.org/officeDocument/2006/relationships/slideLayout" Target="../slideLayouts/slideLayout606.xml"/><Relationship Id="rId30" Type="http://schemas.openxmlformats.org/officeDocument/2006/relationships/slideLayout" Target="../slideLayouts/slideLayout609.xml"/><Relationship Id="rId8" Type="http://schemas.openxmlformats.org/officeDocument/2006/relationships/slideLayout" Target="../slideLayouts/slideLayout58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10" Type="http://schemas.openxmlformats.org/officeDocument/2006/relationships/theme" Target="../theme/theme2.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theme" Target="../theme/theme3.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8" Type="http://schemas.openxmlformats.org/officeDocument/2006/relationships/slideLayout" Target="../slideLayouts/slideLayout53.xml"/><Relationship Id="rId3"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theme" Target="../theme/theme4.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8" Type="http://schemas.openxmlformats.org/officeDocument/2006/relationships/slideLayout" Target="../slideLayouts/slideLayout92.xml"/><Relationship Id="rId3"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7" Type="http://schemas.openxmlformats.org/officeDocument/2006/relationships/slideLayout" Target="../slideLayouts/slideLayout13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41" Type="http://schemas.openxmlformats.org/officeDocument/2006/relationships/theme" Target="../theme/theme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8" Type="http://schemas.openxmlformats.org/officeDocument/2006/relationships/slideLayout" Target="../slideLayouts/slideLayout131.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189.xml"/><Relationship Id="rId117" Type="http://schemas.openxmlformats.org/officeDocument/2006/relationships/slideLayout" Target="../slideLayouts/slideLayout280.xml"/><Relationship Id="rId21" Type="http://schemas.openxmlformats.org/officeDocument/2006/relationships/slideLayout" Target="../slideLayouts/slideLayout184.xml"/><Relationship Id="rId42" Type="http://schemas.openxmlformats.org/officeDocument/2006/relationships/slideLayout" Target="../slideLayouts/slideLayout205.xml"/><Relationship Id="rId47" Type="http://schemas.openxmlformats.org/officeDocument/2006/relationships/slideLayout" Target="../slideLayouts/slideLayout210.xml"/><Relationship Id="rId63" Type="http://schemas.openxmlformats.org/officeDocument/2006/relationships/slideLayout" Target="../slideLayouts/slideLayout226.xml"/><Relationship Id="rId68" Type="http://schemas.openxmlformats.org/officeDocument/2006/relationships/slideLayout" Target="../slideLayouts/slideLayout231.xml"/><Relationship Id="rId84" Type="http://schemas.openxmlformats.org/officeDocument/2006/relationships/slideLayout" Target="../slideLayouts/slideLayout247.xml"/><Relationship Id="rId89" Type="http://schemas.openxmlformats.org/officeDocument/2006/relationships/slideLayout" Target="../slideLayouts/slideLayout252.xml"/><Relationship Id="rId112" Type="http://schemas.openxmlformats.org/officeDocument/2006/relationships/slideLayout" Target="../slideLayouts/slideLayout275.xml"/><Relationship Id="rId16" Type="http://schemas.openxmlformats.org/officeDocument/2006/relationships/slideLayout" Target="../slideLayouts/slideLayout179.xml"/><Relationship Id="rId107" Type="http://schemas.openxmlformats.org/officeDocument/2006/relationships/slideLayout" Target="../slideLayouts/slideLayout270.xml"/><Relationship Id="rId11" Type="http://schemas.openxmlformats.org/officeDocument/2006/relationships/slideLayout" Target="../slideLayouts/slideLayout174.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53" Type="http://schemas.openxmlformats.org/officeDocument/2006/relationships/slideLayout" Target="../slideLayouts/slideLayout216.xml"/><Relationship Id="rId58" Type="http://schemas.openxmlformats.org/officeDocument/2006/relationships/slideLayout" Target="../slideLayouts/slideLayout221.xml"/><Relationship Id="rId74" Type="http://schemas.openxmlformats.org/officeDocument/2006/relationships/slideLayout" Target="../slideLayouts/slideLayout237.xml"/><Relationship Id="rId79" Type="http://schemas.openxmlformats.org/officeDocument/2006/relationships/slideLayout" Target="../slideLayouts/slideLayout242.xml"/><Relationship Id="rId102" Type="http://schemas.openxmlformats.org/officeDocument/2006/relationships/slideLayout" Target="../slideLayouts/slideLayout265.xml"/><Relationship Id="rId5" Type="http://schemas.openxmlformats.org/officeDocument/2006/relationships/slideLayout" Target="../slideLayouts/slideLayout168.xml"/><Relationship Id="rId90" Type="http://schemas.openxmlformats.org/officeDocument/2006/relationships/slideLayout" Target="../slideLayouts/slideLayout253.xml"/><Relationship Id="rId95" Type="http://schemas.openxmlformats.org/officeDocument/2006/relationships/slideLayout" Target="../slideLayouts/slideLayout258.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43" Type="http://schemas.openxmlformats.org/officeDocument/2006/relationships/slideLayout" Target="../slideLayouts/slideLayout206.xml"/><Relationship Id="rId48" Type="http://schemas.openxmlformats.org/officeDocument/2006/relationships/slideLayout" Target="../slideLayouts/slideLayout211.xml"/><Relationship Id="rId64" Type="http://schemas.openxmlformats.org/officeDocument/2006/relationships/slideLayout" Target="../slideLayouts/slideLayout227.xml"/><Relationship Id="rId69" Type="http://schemas.openxmlformats.org/officeDocument/2006/relationships/slideLayout" Target="../slideLayouts/slideLayout232.xml"/><Relationship Id="rId113" Type="http://schemas.openxmlformats.org/officeDocument/2006/relationships/slideLayout" Target="../slideLayouts/slideLayout276.xml"/><Relationship Id="rId118" Type="http://schemas.openxmlformats.org/officeDocument/2006/relationships/slideLayout" Target="../slideLayouts/slideLayout281.xml"/><Relationship Id="rId80" Type="http://schemas.openxmlformats.org/officeDocument/2006/relationships/slideLayout" Target="../slideLayouts/slideLayout243.xml"/><Relationship Id="rId85" Type="http://schemas.openxmlformats.org/officeDocument/2006/relationships/slideLayout" Target="../slideLayouts/slideLayout248.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33" Type="http://schemas.openxmlformats.org/officeDocument/2006/relationships/slideLayout" Target="../slideLayouts/slideLayout196.xml"/><Relationship Id="rId38" Type="http://schemas.openxmlformats.org/officeDocument/2006/relationships/slideLayout" Target="../slideLayouts/slideLayout201.xml"/><Relationship Id="rId59" Type="http://schemas.openxmlformats.org/officeDocument/2006/relationships/slideLayout" Target="../slideLayouts/slideLayout222.xml"/><Relationship Id="rId103" Type="http://schemas.openxmlformats.org/officeDocument/2006/relationships/slideLayout" Target="../slideLayouts/slideLayout266.xml"/><Relationship Id="rId108" Type="http://schemas.openxmlformats.org/officeDocument/2006/relationships/slideLayout" Target="../slideLayouts/slideLayout271.xml"/><Relationship Id="rId54" Type="http://schemas.openxmlformats.org/officeDocument/2006/relationships/slideLayout" Target="../slideLayouts/slideLayout217.xml"/><Relationship Id="rId70" Type="http://schemas.openxmlformats.org/officeDocument/2006/relationships/slideLayout" Target="../slideLayouts/slideLayout233.xml"/><Relationship Id="rId75" Type="http://schemas.openxmlformats.org/officeDocument/2006/relationships/slideLayout" Target="../slideLayouts/slideLayout238.xml"/><Relationship Id="rId91" Type="http://schemas.openxmlformats.org/officeDocument/2006/relationships/slideLayout" Target="../slideLayouts/slideLayout254.xml"/><Relationship Id="rId96" Type="http://schemas.openxmlformats.org/officeDocument/2006/relationships/slideLayout" Target="../slideLayouts/slideLayout259.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49" Type="http://schemas.openxmlformats.org/officeDocument/2006/relationships/slideLayout" Target="../slideLayouts/slideLayout212.xml"/><Relationship Id="rId114" Type="http://schemas.openxmlformats.org/officeDocument/2006/relationships/slideLayout" Target="../slideLayouts/slideLayout277.xml"/><Relationship Id="rId119" Type="http://schemas.openxmlformats.org/officeDocument/2006/relationships/theme" Target="../theme/theme6.xml"/><Relationship Id="rId10" Type="http://schemas.openxmlformats.org/officeDocument/2006/relationships/slideLayout" Target="../slideLayouts/slideLayout173.xml"/><Relationship Id="rId31" Type="http://schemas.openxmlformats.org/officeDocument/2006/relationships/slideLayout" Target="../slideLayouts/slideLayout194.xml"/><Relationship Id="rId44" Type="http://schemas.openxmlformats.org/officeDocument/2006/relationships/slideLayout" Target="../slideLayouts/slideLayout207.xml"/><Relationship Id="rId52" Type="http://schemas.openxmlformats.org/officeDocument/2006/relationships/slideLayout" Target="../slideLayouts/slideLayout215.xml"/><Relationship Id="rId60" Type="http://schemas.openxmlformats.org/officeDocument/2006/relationships/slideLayout" Target="../slideLayouts/slideLayout223.xml"/><Relationship Id="rId65" Type="http://schemas.openxmlformats.org/officeDocument/2006/relationships/slideLayout" Target="../slideLayouts/slideLayout228.xml"/><Relationship Id="rId73" Type="http://schemas.openxmlformats.org/officeDocument/2006/relationships/slideLayout" Target="../slideLayouts/slideLayout236.xml"/><Relationship Id="rId78" Type="http://schemas.openxmlformats.org/officeDocument/2006/relationships/slideLayout" Target="../slideLayouts/slideLayout241.xml"/><Relationship Id="rId81" Type="http://schemas.openxmlformats.org/officeDocument/2006/relationships/slideLayout" Target="../slideLayouts/slideLayout244.xml"/><Relationship Id="rId86" Type="http://schemas.openxmlformats.org/officeDocument/2006/relationships/slideLayout" Target="../slideLayouts/slideLayout249.xml"/><Relationship Id="rId94" Type="http://schemas.openxmlformats.org/officeDocument/2006/relationships/slideLayout" Target="../slideLayouts/slideLayout257.xml"/><Relationship Id="rId99" Type="http://schemas.openxmlformats.org/officeDocument/2006/relationships/slideLayout" Target="../slideLayouts/slideLayout262.xml"/><Relationship Id="rId101" Type="http://schemas.openxmlformats.org/officeDocument/2006/relationships/slideLayout" Target="../slideLayouts/slideLayout264.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39" Type="http://schemas.openxmlformats.org/officeDocument/2006/relationships/slideLayout" Target="../slideLayouts/slideLayout202.xml"/><Relationship Id="rId109" Type="http://schemas.openxmlformats.org/officeDocument/2006/relationships/slideLayout" Target="../slideLayouts/slideLayout272.xml"/><Relationship Id="rId34" Type="http://schemas.openxmlformats.org/officeDocument/2006/relationships/slideLayout" Target="../slideLayouts/slideLayout197.xml"/><Relationship Id="rId50" Type="http://schemas.openxmlformats.org/officeDocument/2006/relationships/slideLayout" Target="../slideLayouts/slideLayout213.xml"/><Relationship Id="rId55" Type="http://schemas.openxmlformats.org/officeDocument/2006/relationships/slideLayout" Target="../slideLayouts/slideLayout218.xml"/><Relationship Id="rId76" Type="http://schemas.openxmlformats.org/officeDocument/2006/relationships/slideLayout" Target="../slideLayouts/slideLayout239.xml"/><Relationship Id="rId97" Type="http://schemas.openxmlformats.org/officeDocument/2006/relationships/slideLayout" Target="../slideLayouts/slideLayout260.xml"/><Relationship Id="rId104" Type="http://schemas.openxmlformats.org/officeDocument/2006/relationships/slideLayout" Target="../slideLayouts/slideLayout267.xml"/><Relationship Id="rId7" Type="http://schemas.openxmlformats.org/officeDocument/2006/relationships/slideLayout" Target="../slideLayouts/slideLayout170.xml"/><Relationship Id="rId71" Type="http://schemas.openxmlformats.org/officeDocument/2006/relationships/slideLayout" Target="../slideLayouts/slideLayout234.xml"/><Relationship Id="rId92" Type="http://schemas.openxmlformats.org/officeDocument/2006/relationships/slideLayout" Target="../slideLayouts/slideLayout255.xml"/><Relationship Id="rId2" Type="http://schemas.openxmlformats.org/officeDocument/2006/relationships/slideLayout" Target="../slideLayouts/slideLayout165.xml"/><Relationship Id="rId29" Type="http://schemas.openxmlformats.org/officeDocument/2006/relationships/slideLayout" Target="../slideLayouts/slideLayout192.xml"/><Relationship Id="rId24" Type="http://schemas.openxmlformats.org/officeDocument/2006/relationships/slideLayout" Target="../slideLayouts/slideLayout187.xml"/><Relationship Id="rId40" Type="http://schemas.openxmlformats.org/officeDocument/2006/relationships/slideLayout" Target="../slideLayouts/slideLayout203.xml"/><Relationship Id="rId45" Type="http://schemas.openxmlformats.org/officeDocument/2006/relationships/slideLayout" Target="../slideLayouts/slideLayout208.xml"/><Relationship Id="rId66" Type="http://schemas.openxmlformats.org/officeDocument/2006/relationships/slideLayout" Target="../slideLayouts/slideLayout229.xml"/><Relationship Id="rId87" Type="http://schemas.openxmlformats.org/officeDocument/2006/relationships/slideLayout" Target="../slideLayouts/slideLayout250.xml"/><Relationship Id="rId110" Type="http://schemas.openxmlformats.org/officeDocument/2006/relationships/slideLayout" Target="../slideLayouts/slideLayout273.xml"/><Relationship Id="rId115" Type="http://schemas.openxmlformats.org/officeDocument/2006/relationships/slideLayout" Target="../slideLayouts/slideLayout278.xml"/><Relationship Id="rId61" Type="http://schemas.openxmlformats.org/officeDocument/2006/relationships/slideLayout" Target="../slideLayouts/slideLayout224.xml"/><Relationship Id="rId82" Type="http://schemas.openxmlformats.org/officeDocument/2006/relationships/slideLayout" Target="../slideLayouts/slideLayout245.xml"/><Relationship Id="rId19" Type="http://schemas.openxmlformats.org/officeDocument/2006/relationships/slideLayout" Target="../slideLayouts/slideLayout182.xml"/><Relationship Id="rId14" Type="http://schemas.openxmlformats.org/officeDocument/2006/relationships/slideLayout" Target="../slideLayouts/slideLayout177.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56" Type="http://schemas.openxmlformats.org/officeDocument/2006/relationships/slideLayout" Target="../slideLayouts/slideLayout219.xml"/><Relationship Id="rId77" Type="http://schemas.openxmlformats.org/officeDocument/2006/relationships/slideLayout" Target="../slideLayouts/slideLayout240.xml"/><Relationship Id="rId100" Type="http://schemas.openxmlformats.org/officeDocument/2006/relationships/slideLayout" Target="../slideLayouts/slideLayout263.xml"/><Relationship Id="rId105" Type="http://schemas.openxmlformats.org/officeDocument/2006/relationships/slideLayout" Target="../slideLayouts/slideLayout268.xml"/><Relationship Id="rId8" Type="http://schemas.openxmlformats.org/officeDocument/2006/relationships/slideLayout" Target="../slideLayouts/slideLayout171.xml"/><Relationship Id="rId51" Type="http://schemas.openxmlformats.org/officeDocument/2006/relationships/slideLayout" Target="../slideLayouts/slideLayout214.xml"/><Relationship Id="rId72" Type="http://schemas.openxmlformats.org/officeDocument/2006/relationships/slideLayout" Target="../slideLayouts/slideLayout235.xml"/><Relationship Id="rId93" Type="http://schemas.openxmlformats.org/officeDocument/2006/relationships/slideLayout" Target="../slideLayouts/slideLayout256.xml"/><Relationship Id="rId98" Type="http://schemas.openxmlformats.org/officeDocument/2006/relationships/slideLayout" Target="../slideLayouts/slideLayout261.xml"/><Relationship Id="rId3" Type="http://schemas.openxmlformats.org/officeDocument/2006/relationships/slideLayout" Target="../slideLayouts/slideLayout166.xml"/><Relationship Id="rId25" Type="http://schemas.openxmlformats.org/officeDocument/2006/relationships/slideLayout" Target="../slideLayouts/slideLayout188.xml"/><Relationship Id="rId46" Type="http://schemas.openxmlformats.org/officeDocument/2006/relationships/slideLayout" Target="../slideLayouts/slideLayout209.xml"/><Relationship Id="rId67" Type="http://schemas.openxmlformats.org/officeDocument/2006/relationships/slideLayout" Target="../slideLayouts/slideLayout230.xml"/><Relationship Id="rId116" Type="http://schemas.openxmlformats.org/officeDocument/2006/relationships/slideLayout" Target="../slideLayouts/slideLayout279.xml"/><Relationship Id="rId20" Type="http://schemas.openxmlformats.org/officeDocument/2006/relationships/slideLayout" Target="../slideLayouts/slideLayout183.xml"/><Relationship Id="rId41" Type="http://schemas.openxmlformats.org/officeDocument/2006/relationships/slideLayout" Target="../slideLayouts/slideLayout204.xml"/><Relationship Id="rId62" Type="http://schemas.openxmlformats.org/officeDocument/2006/relationships/slideLayout" Target="../slideLayouts/slideLayout225.xml"/><Relationship Id="rId83" Type="http://schemas.openxmlformats.org/officeDocument/2006/relationships/slideLayout" Target="../slideLayouts/slideLayout246.xml"/><Relationship Id="rId88" Type="http://schemas.openxmlformats.org/officeDocument/2006/relationships/slideLayout" Target="../slideLayouts/slideLayout251.xml"/><Relationship Id="rId111" Type="http://schemas.openxmlformats.org/officeDocument/2006/relationships/slideLayout" Target="../slideLayouts/slideLayout274.xml"/><Relationship Id="rId15" Type="http://schemas.openxmlformats.org/officeDocument/2006/relationships/slideLayout" Target="../slideLayouts/slideLayout178.xml"/><Relationship Id="rId36" Type="http://schemas.openxmlformats.org/officeDocument/2006/relationships/slideLayout" Target="../slideLayouts/slideLayout199.xml"/><Relationship Id="rId57" Type="http://schemas.openxmlformats.org/officeDocument/2006/relationships/slideLayout" Target="../slideLayouts/slideLayout220.xml"/><Relationship Id="rId106" Type="http://schemas.openxmlformats.org/officeDocument/2006/relationships/slideLayout" Target="../slideLayouts/slideLayout26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slideLayout" Target="../slideLayouts/slideLayout307.xml"/><Relationship Id="rId21" Type="http://schemas.openxmlformats.org/officeDocument/2006/relationships/slideLayout" Target="../slideLayouts/slideLayout302.xml"/><Relationship Id="rId34" Type="http://schemas.openxmlformats.org/officeDocument/2006/relationships/slideLayout" Target="../slideLayouts/slideLayout315.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slideLayout" Target="../slideLayouts/slideLayout306.xml"/><Relationship Id="rId33" Type="http://schemas.openxmlformats.org/officeDocument/2006/relationships/slideLayout" Target="../slideLayouts/slideLayout314.xml"/><Relationship Id="rId38" Type="http://schemas.openxmlformats.org/officeDocument/2006/relationships/theme" Target="../theme/theme7.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0" Type="http://schemas.openxmlformats.org/officeDocument/2006/relationships/slideLayout" Target="../slideLayouts/slideLayout301.xml"/><Relationship Id="rId29" Type="http://schemas.openxmlformats.org/officeDocument/2006/relationships/slideLayout" Target="../slideLayouts/slideLayout310.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32" Type="http://schemas.openxmlformats.org/officeDocument/2006/relationships/slideLayout" Target="../slideLayouts/slideLayout313.xml"/><Relationship Id="rId37" Type="http://schemas.openxmlformats.org/officeDocument/2006/relationships/slideLayout" Target="../slideLayouts/slideLayout318.xml"/><Relationship Id="rId5" Type="http://schemas.openxmlformats.org/officeDocument/2006/relationships/slideLayout" Target="../slideLayouts/slideLayout286.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28" Type="http://schemas.openxmlformats.org/officeDocument/2006/relationships/slideLayout" Target="../slideLayouts/slideLayout309.xml"/><Relationship Id="rId36" Type="http://schemas.openxmlformats.org/officeDocument/2006/relationships/slideLayout" Target="../slideLayouts/slideLayout317.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31" Type="http://schemas.openxmlformats.org/officeDocument/2006/relationships/slideLayout" Target="../slideLayouts/slideLayout312.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 Id="rId27" Type="http://schemas.openxmlformats.org/officeDocument/2006/relationships/slideLayout" Target="../slideLayouts/slideLayout308.xml"/><Relationship Id="rId30" Type="http://schemas.openxmlformats.org/officeDocument/2006/relationships/slideLayout" Target="../slideLayouts/slideLayout311.xml"/><Relationship Id="rId35" Type="http://schemas.openxmlformats.org/officeDocument/2006/relationships/slideLayout" Target="../slideLayouts/slideLayout316.xml"/><Relationship Id="rId8" Type="http://schemas.openxmlformats.org/officeDocument/2006/relationships/slideLayout" Target="../slideLayouts/slideLayout289.xml"/><Relationship Id="rId3" Type="http://schemas.openxmlformats.org/officeDocument/2006/relationships/slideLayout" Target="../slideLayouts/slideLayout28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31.xml"/><Relationship Id="rId18" Type="http://schemas.openxmlformats.org/officeDocument/2006/relationships/slideLayout" Target="../slideLayouts/slideLayout336.xml"/><Relationship Id="rId26" Type="http://schemas.openxmlformats.org/officeDocument/2006/relationships/slideLayout" Target="../slideLayouts/slideLayout344.xml"/><Relationship Id="rId39" Type="http://schemas.openxmlformats.org/officeDocument/2006/relationships/slideLayout" Target="../slideLayouts/slideLayout357.xml"/><Relationship Id="rId21" Type="http://schemas.openxmlformats.org/officeDocument/2006/relationships/slideLayout" Target="../slideLayouts/slideLayout339.xml"/><Relationship Id="rId34" Type="http://schemas.openxmlformats.org/officeDocument/2006/relationships/slideLayout" Target="../slideLayouts/slideLayout352.xml"/><Relationship Id="rId7" Type="http://schemas.openxmlformats.org/officeDocument/2006/relationships/slideLayout" Target="../slideLayouts/slideLayout325.xml"/><Relationship Id="rId2" Type="http://schemas.openxmlformats.org/officeDocument/2006/relationships/slideLayout" Target="../slideLayouts/slideLayout320.xml"/><Relationship Id="rId16" Type="http://schemas.openxmlformats.org/officeDocument/2006/relationships/slideLayout" Target="../slideLayouts/slideLayout334.xml"/><Relationship Id="rId20" Type="http://schemas.openxmlformats.org/officeDocument/2006/relationships/slideLayout" Target="../slideLayouts/slideLayout338.xml"/><Relationship Id="rId29" Type="http://schemas.openxmlformats.org/officeDocument/2006/relationships/slideLayout" Target="../slideLayouts/slideLayout347.xml"/><Relationship Id="rId41" Type="http://schemas.openxmlformats.org/officeDocument/2006/relationships/theme" Target="../theme/theme8.xml"/><Relationship Id="rId1" Type="http://schemas.openxmlformats.org/officeDocument/2006/relationships/slideLayout" Target="../slideLayouts/slideLayout319.xml"/><Relationship Id="rId6" Type="http://schemas.openxmlformats.org/officeDocument/2006/relationships/slideLayout" Target="../slideLayouts/slideLayout324.xml"/><Relationship Id="rId11" Type="http://schemas.openxmlformats.org/officeDocument/2006/relationships/slideLayout" Target="../slideLayouts/slideLayout329.xml"/><Relationship Id="rId24" Type="http://schemas.openxmlformats.org/officeDocument/2006/relationships/slideLayout" Target="../slideLayouts/slideLayout342.xml"/><Relationship Id="rId32" Type="http://schemas.openxmlformats.org/officeDocument/2006/relationships/slideLayout" Target="../slideLayouts/slideLayout350.xml"/><Relationship Id="rId37" Type="http://schemas.openxmlformats.org/officeDocument/2006/relationships/slideLayout" Target="../slideLayouts/slideLayout355.xml"/><Relationship Id="rId40" Type="http://schemas.openxmlformats.org/officeDocument/2006/relationships/slideLayout" Target="../slideLayouts/slideLayout358.xml"/><Relationship Id="rId5" Type="http://schemas.openxmlformats.org/officeDocument/2006/relationships/slideLayout" Target="../slideLayouts/slideLayout323.xml"/><Relationship Id="rId15" Type="http://schemas.openxmlformats.org/officeDocument/2006/relationships/slideLayout" Target="../slideLayouts/slideLayout333.xml"/><Relationship Id="rId23" Type="http://schemas.openxmlformats.org/officeDocument/2006/relationships/slideLayout" Target="../slideLayouts/slideLayout341.xml"/><Relationship Id="rId28" Type="http://schemas.openxmlformats.org/officeDocument/2006/relationships/slideLayout" Target="../slideLayouts/slideLayout346.xml"/><Relationship Id="rId36" Type="http://schemas.openxmlformats.org/officeDocument/2006/relationships/slideLayout" Target="../slideLayouts/slideLayout354.xml"/><Relationship Id="rId10" Type="http://schemas.openxmlformats.org/officeDocument/2006/relationships/slideLayout" Target="../slideLayouts/slideLayout328.xml"/><Relationship Id="rId19" Type="http://schemas.openxmlformats.org/officeDocument/2006/relationships/slideLayout" Target="../slideLayouts/slideLayout337.xml"/><Relationship Id="rId31" Type="http://schemas.openxmlformats.org/officeDocument/2006/relationships/slideLayout" Target="../slideLayouts/slideLayout349.xml"/><Relationship Id="rId4" Type="http://schemas.openxmlformats.org/officeDocument/2006/relationships/slideLayout" Target="../slideLayouts/slideLayout322.xml"/><Relationship Id="rId9" Type="http://schemas.openxmlformats.org/officeDocument/2006/relationships/slideLayout" Target="../slideLayouts/slideLayout327.xml"/><Relationship Id="rId14" Type="http://schemas.openxmlformats.org/officeDocument/2006/relationships/slideLayout" Target="../slideLayouts/slideLayout332.xml"/><Relationship Id="rId22" Type="http://schemas.openxmlformats.org/officeDocument/2006/relationships/slideLayout" Target="../slideLayouts/slideLayout340.xml"/><Relationship Id="rId27" Type="http://schemas.openxmlformats.org/officeDocument/2006/relationships/slideLayout" Target="../slideLayouts/slideLayout345.xml"/><Relationship Id="rId30" Type="http://schemas.openxmlformats.org/officeDocument/2006/relationships/slideLayout" Target="../slideLayouts/slideLayout348.xml"/><Relationship Id="rId35" Type="http://schemas.openxmlformats.org/officeDocument/2006/relationships/slideLayout" Target="../slideLayouts/slideLayout353.xml"/><Relationship Id="rId8" Type="http://schemas.openxmlformats.org/officeDocument/2006/relationships/slideLayout" Target="../slideLayouts/slideLayout326.xml"/><Relationship Id="rId3" Type="http://schemas.openxmlformats.org/officeDocument/2006/relationships/slideLayout" Target="../slideLayouts/slideLayout321.xml"/><Relationship Id="rId12" Type="http://schemas.openxmlformats.org/officeDocument/2006/relationships/slideLayout" Target="../slideLayouts/slideLayout330.xml"/><Relationship Id="rId17" Type="http://schemas.openxmlformats.org/officeDocument/2006/relationships/slideLayout" Target="../slideLayouts/slideLayout335.xml"/><Relationship Id="rId25" Type="http://schemas.openxmlformats.org/officeDocument/2006/relationships/slideLayout" Target="../slideLayouts/slideLayout343.xml"/><Relationship Id="rId33" Type="http://schemas.openxmlformats.org/officeDocument/2006/relationships/slideLayout" Target="../slideLayouts/slideLayout351.xml"/><Relationship Id="rId38" Type="http://schemas.openxmlformats.org/officeDocument/2006/relationships/slideLayout" Target="../slideLayouts/slideLayout356.xml"/></Relationships>
</file>

<file path=ppt/slideMasters/_rels/slideMaster9.xml.rels><?xml version="1.0" encoding="UTF-8" standalone="yes"?>
<Relationships xmlns="http://schemas.openxmlformats.org/package/2006/relationships"><Relationship Id="rId26" Type="http://schemas.openxmlformats.org/officeDocument/2006/relationships/slideLayout" Target="../slideLayouts/slideLayout384.xml"/><Relationship Id="rId117" Type="http://schemas.openxmlformats.org/officeDocument/2006/relationships/slideLayout" Target="../slideLayouts/slideLayout475.xml"/><Relationship Id="rId21" Type="http://schemas.openxmlformats.org/officeDocument/2006/relationships/slideLayout" Target="../slideLayouts/slideLayout379.xml"/><Relationship Id="rId42" Type="http://schemas.openxmlformats.org/officeDocument/2006/relationships/slideLayout" Target="../slideLayouts/slideLayout400.xml"/><Relationship Id="rId47" Type="http://schemas.openxmlformats.org/officeDocument/2006/relationships/slideLayout" Target="../slideLayouts/slideLayout405.xml"/><Relationship Id="rId63" Type="http://schemas.openxmlformats.org/officeDocument/2006/relationships/slideLayout" Target="../slideLayouts/slideLayout421.xml"/><Relationship Id="rId68" Type="http://schemas.openxmlformats.org/officeDocument/2006/relationships/slideLayout" Target="../slideLayouts/slideLayout426.xml"/><Relationship Id="rId84" Type="http://schemas.openxmlformats.org/officeDocument/2006/relationships/slideLayout" Target="../slideLayouts/slideLayout442.xml"/><Relationship Id="rId89" Type="http://schemas.openxmlformats.org/officeDocument/2006/relationships/slideLayout" Target="../slideLayouts/slideLayout447.xml"/><Relationship Id="rId112" Type="http://schemas.openxmlformats.org/officeDocument/2006/relationships/slideLayout" Target="../slideLayouts/slideLayout470.xml"/><Relationship Id="rId16" Type="http://schemas.openxmlformats.org/officeDocument/2006/relationships/slideLayout" Target="../slideLayouts/slideLayout374.xml"/><Relationship Id="rId107" Type="http://schemas.openxmlformats.org/officeDocument/2006/relationships/slideLayout" Target="../slideLayouts/slideLayout465.xml"/><Relationship Id="rId11" Type="http://schemas.openxmlformats.org/officeDocument/2006/relationships/slideLayout" Target="../slideLayouts/slideLayout369.xml"/><Relationship Id="rId32" Type="http://schemas.openxmlformats.org/officeDocument/2006/relationships/slideLayout" Target="../slideLayouts/slideLayout390.xml"/><Relationship Id="rId37" Type="http://schemas.openxmlformats.org/officeDocument/2006/relationships/slideLayout" Target="../slideLayouts/slideLayout395.xml"/><Relationship Id="rId53" Type="http://schemas.openxmlformats.org/officeDocument/2006/relationships/slideLayout" Target="../slideLayouts/slideLayout411.xml"/><Relationship Id="rId58" Type="http://schemas.openxmlformats.org/officeDocument/2006/relationships/slideLayout" Target="../slideLayouts/slideLayout416.xml"/><Relationship Id="rId74" Type="http://schemas.openxmlformats.org/officeDocument/2006/relationships/slideLayout" Target="../slideLayouts/slideLayout432.xml"/><Relationship Id="rId79" Type="http://schemas.openxmlformats.org/officeDocument/2006/relationships/slideLayout" Target="../slideLayouts/slideLayout437.xml"/><Relationship Id="rId102" Type="http://schemas.openxmlformats.org/officeDocument/2006/relationships/slideLayout" Target="../slideLayouts/slideLayout460.xml"/><Relationship Id="rId5" Type="http://schemas.openxmlformats.org/officeDocument/2006/relationships/slideLayout" Target="../slideLayouts/slideLayout363.xml"/><Relationship Id="rId90" Type="http://schemas.openxmlformats.org/officeDocument/2006/relationships/slideLayout" Target="../slideLayouts/slideLayout448.xml"/><Relationship Id="rId95" Type="http://schemas.openxmlformats.org/officeDocument/2006/relationships/slideLayout" Target="../slideLayouts/slideLayout453.xml"/><Relationship Id="rId22" Type="http://schemas.openxmlformats.org/officeDocument/2006/relationships/slideLayout" Target="../slideLayouts/slideLayout380.xml"/><Relationship Id="rId27" Type="http://schemas.openxmlformats.org/officeDocument/2006/relationships/slideLayout" Target="../slideLayouts/slideLayout385.xml"/><Relationship Id="rId43" Type="http://schemas.openxmlformats.org/officeDocument/2006/relationships/slideLayout" Target="../slideLayouts/slideLayout401.xml"/><Relationship Id="rId48" Type="http://schemas.openxmlformats.org/officeDocument/2006/relationships/slideLayout" Target="../slideLayouts/slideLayout406.xml"/><Relationship Id="rId64" Type="http://schemas.openxmlformats.org/officeDocument/2006/relationships/slideLayout" Target="../slideLayouts/slideLayout422.xml"/><Relationship Id="rId69" Type="http://schemas.openxmlformats.org/officeDocument/2006/relationships/slideLayout" Target="../slideLayouts/slideLayout427.xml"/><Relationship Id="rId113" Type="http://schemas.openxmlformats.org/officeDocument/2006/relationships/slideLayout" Target="../slideLayouts/slideLayout471.xml"/><Relationship Id="rId118" Type="http://schemas.openxmlformats.org/officeDocument/2006/relationships/slideLayout" Target="../slideLayouts/slideLayout476.xml"/><Relationship Id="rId80" Type="http://schemas.openxmlformats.org/officeDocument/2006/relationships/slideLayout" Target="../slideLayouts/slideLayout438.xml"/><Relationship Id="rId85" Type="http://schemas.openxmlformats.org/officeDocument/2006/relationships/slideLayout" Target="../slideLayouts/slideLayout443.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33" Type="http://schemas.openxmlformats.org/officeDocument/2006/relationships/slideLayout" Target="../slideLayouts/slideLayout391.xml"/><Relationship Id="rId38" Type="http://schemas.openxmlformats.org/officeDocument/2006/relationships/slideLayout" Target="../slideLayouts/slideLayout396.xml"/><Relationship Id="rId59" Type="http://schemas.openxmlformats.org/officeDocument/2006/relationships/slideLayout" Target="../slideLayouts/slideLayout417.xml"/><Relationship Id="rId103" Type="http://schemas.openxmlformats.org/officeDocument/2006/relationships/slideLayout" Target="../slideLayouts/slideLayout461.xml"/><Relationship Id="rId108" Type="http://schemas.openxmlformats.org/officeDocument/2006/relationships/slideLayout" Target="../slideLayouts/slideLayout466.xml"/><Relationship Id="rId54" Type="http://schemas.openxmlformats.org/officeDocument/2006/relationships/slideLayout" Target="../slideLayouts/slideLayout412.xml"/><Relationship Id="rId70" Type="http://schemas.openxmlformats.org/officeDocument/2006/relationships/slideLayout" Target="../slideLayouts/slideLayout428.xml"/><Relationship Id="rId75" Type="http://schemas.openxmlformats.org/officeDocument/2006/relationships/slideLayout" Target="../slideLayouts/slideLayout433.xml"/><Relationship Id="rId91" Type="http://schemas.openxmlformats.org/officeDocument/2006/relationships/slideLayout" Target="../slideLayouts/slideLayout449.xml"/><Relationship Id="rId96" Type="http://schemas.openxmlformats.org/officeDocument/2006/relationships/slideLayout" Target="../slideLayouts/slideLayout454.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23" Type="http://schemas.openxmlformats.org/officeDocument/2006/relationships/slideLayout" Target="../slideLayouts/slideLayout381.xml"/><Relationship Id="rId28" Type="http://schemas.openxmlformats.org/officeDocument/2006/relationships/slideLayout" Target="../slideLayouts/slideLayout386.xml"/><Relationship Id="rId49" Type="http://schemas.openxmlformats.org/officeDocument/2006/relationships/slideLayout" Target="../slideLayouts/slideLayout407.xml"/><Relationship Id="rId114" Type="http://schemas.openxmlformats.org/officeDocument/2006/relationships/slideLayout" Target="../slideLayouts/slideLayout472.xml"/><Relationship Id="rId119" Type="http://schemas.openxmlformats.org/officeDocument/2006/relationships/theme" Target="../theme/theme9.xml"/><Relationship Id="rId10" Type="http://schemas.openxmlformats.org/officeDocument/2006/relationships/slideLayout" Target="../slideLayouts/slideLayout368.xml"/><Relationship Id="rId31" Type="http://schemas.openxmlformats.org/officeDocument/2006/relationships/slideLayout" Target="../slideLayouts/slideLayout389.xml"/><Relationship Id="rId44" Type="http://schemas.openxmlformats.org/officeDocument/2006/relationships/slideLayout" Target="../slideLayouts/slideLayout402.xml"/><Relationship Id="rId52" Type="http://schemas.openxmlformats.org/officeDocument/2006/relationships/slideLayout" Target="../slideLayouts/slideLayout410.xml"/><Relationship Id="rId60" Type="http://schemas.openxmlformats.org/officeDocument/2006/relationships/slideLayout" Target="../slideLayouts/slideLayout418.xml"/><Relationship Id="rId65" Type="http://schemas.openxmlformats.org/officeDocument/2006/relationships/slideLayout" Target="../slideLayouts/slideLayout423.xml"/><Relationship Id="rId73" Type="http://schemas.openxmlformats.org/officeDocument/2006/relationships/slideLayout" Target="../slideLayouts/slideLayout431.xml"/><Relationship Id="rId78" Type="http://schemas.openxmlformats.org/officeDocument/2006/relationships/slideLayout" Target="../slideLayouts/slideLayout436.xml"/><Relationship Id="rId81" Type="http://schemas.openxmlformats.org/officeDocument/2006/relationships/slideLayout" Target="../slideLayouts/slideLayout439.xml"/><Relationship Id="rId86" Type="http://schemas.openxmlformats.org/officeDocument/2006/relationships/slideLayout" Target="../slideLayouts/slideLayout444.xml"/><Relationship Id="rId94" Type="http://schemas.openxmlformats.org/officeDocument/2006/relationships/slideLayout" Target="../slideLayouts/slideLayout452.xml"/><Relationship Id="rId99" Type="http://schemas.openxmlformats.org/officeDocument/2006/relationships/slideLayout" Target="../slideLayouts/slideLayout457.xml"/><Relationship Id="rId101" Type="http://schemas.openxmlformats.org/officeDocument/2006/relationships/slideLayout" Target="../slideLayouts/slideLayout459.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39" Type="http://schemas.openxmlformats.org/officeDocument/2006/relationships/slideLayout" Target="../slideLayouts/slideLayout397.xml"/><Relationship Id="rId109" Type="http://schemas.openxmlformats.org/officeDocument/2006/relationships/slideLayout" Target="../slideLayouts/slideLayout467.xml"/><Relationship Id="rId34" Type="http://schemas.openxmlformats.org/officeDocument/2006/relationships/slideLayout" Target="../slideLayouts/slideLayout392.xml"/><Relationship Id="rId50" Type="http://schemas.openxmlformats.org/officeDocument/2006/relationships/slideLayout" Target="../slideLayouts/slideLayout408.xml"/><Relationship Id="rId55" Type="http://schemas.openxmlformats.org/officeDocument/2006/relationships/slideLayout" Target="../slideLayouts/slideLayout413.xml"/><Relationship Id="rId76" Type="http://schemas.openxmlformats.org/officeDocument/2006/relationships/slideLayout" Target="../slideLayouts/slideLayout434.xml"/><Relationship Id="rId97" Type="http://schemas.openxmlformats.org/officeDocument/2006/relationships/slideLayout" Target="../slideLayouts/slideLayout455.xml"/><Relationship Id="rId104" Type="http://schemas.openxmlformats.org/officeDocument/2006/relationships/slideLayout" Target="../slideLayouts/slideLayout462.xml"/><Relationship Id="rId7" Type="http://schemas.openxmlformats.org/officeDocument/2006/relationships/slideLayout" Target="../slideLayouts/slideLayout365.xml"/><Relationship Id="rId71" Type="http://schemas.openxmlformats.org/officeDocument/2006/relationships/slideLayout" Target="../slideLayouts/slideLayout429.xml"/><Relationship Id="rId92" Type="http://schemas.openxmlformats.org/officeDocument/2006/relationships/slideLayout" Target="../slideLayouts/slideLayout450.xml"/><Relationship Id="rId2" Type="http://schemas.openxmlformats.org/officeDocument/2006/relationships/slideLayout" Target="../slideLayouts/slideLayout360.xml"/><Relationship Id="rId29" Type="http://schemas.openxmlformats.org/officeDocument/2006/relationships/slideLayout" Target="../slideLayouts/slideLayout387.xml"/><Relationship Id="rId24" Type="http://schemas.openxmlformats.org/officeDocument/2006/relationships/slideLayout" Target="../slideLayouts/slideLayout382.xml"/><Relationship Id="rId40" Type="http://schemas.openxmlformats.org/officeDocument/2006/relationships/slideLayout" Target="../slideLayouts/slideLayout398.xml"/><Relationship Id="rId45" Type="http://schemas.openxmlformats.org/officeDocument/2006/relationships/slideLayout" Target="../slideLayouts/slideLayout403.xml"/><Relationship Id="rId66" Type="http://schemas.openxmlformats.org/officeDocument/2006/relationships/slideLayout" Target="../slideLayouts/slideLayout424.xml"/><Relationship Id="rId87" Type="http://schemas.openxmlformats.org/officeDocument/2006/relationships/slideLayout" Target="../slideLayouts/slideLayout445.xml"/><Relationship Id="rId110" Type="http://schemas.openxmlformats.org/officeDocument/2006/relationships/slideLayout" Target="../slideLayouts/slideLayout468.xml"/><Relationship Id="rId115" Type="http://schemas.openxmlformats.org/officeDocument/2006/relationships/slideLayout" Target="../slideLayouts/slideLayout473.xml"/><Relationship Id="rId61" Type="http://schemas.openxmlformats.org/officeDocument/2006/relationships/slideLayout" Target="../slideLayouts/slideLayout419.xml"/><Relationship Id="rId82" Type="http://schemas.openxmlformats.org/officeDocument/2006/relationships/slideLayout" Target="../slideLayouts/slideLayout440.xml"/><Relationship Id="rId19" Type="http://schemas.openxmlformats.org/officeDocument/2006/relationships/slideLayout" Target="../slideLayouts/slideLayout377.xml"/><Relationship Id="rId14" Type="http://schemas.openxmlformats.org/officeDocument/2006/relationships/slideLayout" Target="../slideLayouts/slideLayout372.xml"/><Relationship Id="rId30" Type="http://schemas.openxmlformats.org/officeDocument/2006/relationships/slideLayout" Target="../slideLayouts/slideLayout388.xml"/><Relationship Id="rId35" Type="http://schemas.openxmlformats.org/officeDocument/2006/relationships/slideLayout" Target="../slideLayouts/slideLayout393.xml"/><Relationship Id="rId56" Type="http://schemas.openxmlformats.org/officeDocument/2006/relationships/slideLayout" Target="../slideLayouts/slideLayout414.xml"/><Relationship Id="rId77" Type="http://schemas.openxmlformats.org/officeDocument/2006/relationships/slideLayout" Target="../slideLayouts/slideLayout435.xml"/><Relationship Id="rId100" Type="http://schemas.openxmlformats.org/officeDocument/2006/relationships/slideLayout" Target="../slideLayouts/slideLayout458.xml"/><Relationship Id="rId105" Type="http://schemas.openxmlformats.org/officeDocument/2006/relationships/slideLayout" Target="../slideLayouts/slideLayout463.xml"/><Relationship Id="rId8" Type="http://schemas.openxmlformats.org/officeDocument/2006/relationships/slideLayout" Target="../slideLayouts/slideLayout366.xml"/><Relationship Id="rId51" Type="http://schemas.openxmlformats.org/officeDocument/2006/relationships/slideLayout" Target="../slideLayouts/slideLayout409.xml"/><Relationship Id="rId72" Type="http://schemas.openxmlformats.org/officeDocument/2006/relationships/slideLayout" Target="../slideLayouts/slideLayout430.xml"/><Relationship Id="rId93" Type="http://schemas.openxmlformats.org/officeDocument/2006/relationships/slideLayout" Target="../slideLayouts/slideLayout451.xml"/><Relationship Id="rId98" Type="http://schemas.openxmlformats.org/officeDocument/2006/relationships/slideLayout" Target="../slideLayouts/slideLayout456.xml"/><Relationship Id="rId3" Type="http://schemas.openxmlformats.org/officeDocument/2006/relationships/slideLayout" Target="../slideLayouts/slideLayout361.xml"/><Relationship Id="rId25" Type="http://schemas.openxmlformats.org/officeDocument/2006/relationships/slideLayout" Target="../slideLayouts/slideLayout383.xml"/><Relationship Id="rId46" Type="http://schemas.openxmlformats.org/officeDocument/2006/relationships/slideLayout" Target="../slideLayouts/slideLayout404.xml"/><Relationship Id="rId67" Type="http://schemas.openxmlformats.org/officeDocument/2006/relationships/slideLayout" Target="../slideLayouts/slideLayout425.xml"/><Relationship Id="rId116" Type="http://schemas.openxmlformats.org/officeDocument/2006/relationships/slideLayout" Target="../slideLayouts/slideLayout474.xml"/><Relationship Id="rId20" Type="http://schemas.openxmlformats.org/officeDocument/2006/relationships/slideLayout" Target="../slideLayouts/slideLayout378.xml"/><Relationship Id="rId41" Type="http://schemas.openxmlformats.org/officeDocument/2006/relationships/slideLayout" Target="../slideLayouts/slideLayout399.xml"/><Relationship Id="rId62" Type="http://schemas.openxmlformats.org/officeDocument/2006/relationships/slideLayout" Target="../slideLayouts/slideLayout420.xml"/><Relationship Id="rId83" Type="http://schemas.openxmlformats.org/officeDocument/2006/relationships/slideLayout" Target="../slideLayouts/slideLayout441.xml"/><Relationship Id="rId88" Type="http://schemas.openxmlformats.org/officeDocument/2006/relationships/slideLayout" Target="../slideLayouts/slideLayout446.xml"/><Relationship Id="rId111" Type="http://schemas.openxmlformats.org/officeDocument/2006/relationships/slideLayout" Target="../slideLayouts/slideLayout469.xml"/><Relationship Id="rId15" Type="http://schemas.openxmlformats.org/officeDocument/2006/relationships/slideLayout" Target="../slideLayouts/slideLayout373.xml"/><Relationship Id="rId36" Type="http://schemas.openxmlformats.org/officeDocument/2006/relationships/slideLayout" Target="../slideLayouts/slideLayout394.xml"/><Relationship Id="rId57" Type="http://schemas.openxmlformats.org/officeDocument/2006/relationships/slideLayout" Target="../slideLayouts/slideLayout415.xml"/><Relationship Id="rId106" Type="http://schemas.openxmlformats.org/officeDocument/2006/relationships/slideLayout" Target="../slideLayouts/slideLayout4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2463624797"/>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 id="2147483962" r:id="rId20"/>
    <p:sldLayoutId id="2147483963" r:id="rId21"/>
    <p:sldLayoutId id="2147483964" r:id="rId22"/>
    <p:sldLayoutId id="2147483965" r:id="rId23"/>
    <p:sldLayoutId id="2147483966" r:id="rId24"/>
    <p:sldLayoutId id="2147483967" r:id="rId25"/>
    <p:sldLayoutId id="2147483968" r:id="rId26"/>
    <p:sldLayoutId id="2147483969" r:id="rId27"/>
    <p:sldLayoutId id="2147483970" r:id="rId28"/>
    <p:sldLayoutId id="2147483971" r:id="rId29"/>
    <p:sldLayoutId id="2147483972" r:id="rId30"/>
    <p:sldLayoutId id="2147483973" r:id="rId31"/>
    <p:sldLayoutId id="2147483974" r:id="rId32"/>
    <p:sldLayoutId id="2147483975" r:id="rId33"/>
    <p:sldLayoutId id="2147483976" r:id="rId34"/>
    <p:sldLayoutId id="2147483977" r:id="rId35"/>
    <p:sldLayoutId id="2147483978" r:id="rId36"/>
  </p:sldLayoutIdLst>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900"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7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7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7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68225"/>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304888" y="6383867"/>
            <a:ext cx="5486312" cy="222251"/>
          </a:xfrm>
          <a:prstGeom prst="rect">
            <a:avLst/>
          </a:prstGeom>
        </p:spPr>
        <p:txBody>
          <a:bodyPr vert="horz" lIns="0" tIns="0" rIns="0" bIns="0" rtlCol="0" anchor="ctr"/>
          <a:lstStyle>
            <a:lvl1pPr marL="0" marR="0" indent="0" algn="l" defTabSz="913706" rtl="0" eaLnBrk="1" fontAlgn="auto" latinLnBrk="0" hangingPunct="1">
              <a:lnSpc>
                <a:spcPct val="100000"/>
              </a:lnSpc>
              <a:spcBef>
                <a:spcPts val="0"/>
              </a:spcBef>
              <a:spcAft>
                <a:spcPts val="0"/>
              </a:spcAft>
              <a:buClrTx/>
              <a:buSzTx/>
              <a:buFontTx/>
              <a:buNone/>
              <a:tabLst/>
              <a:defRPr sz="799">
                <a:solidFill>
                  <a:schemeClr val="bg1"/>
                </a:solidFill>
              </a:defRPr>
            </a:lvl1pPr>
          </a:lstStyle>
          <a:p>
            <a:r>
              <a:rPr lang="de-DE" dirty="0"/>
              <a:t>IBM Cloud / © 2018 IBM Corporation</a:t>
            </a:r>
            <a:endParaRPr lang="en-US" dirty="0"/>
          </a:p>
        </p:txBody>
      </p:sp>
      <p:sp>
        <p:nvSpPr>
          <p:cNvPr id="8" name="Slide Number Placeholder 7"/>
          <p:cNvSpPr>
            <a:spLocks noGrp="1"/>
          </p:cNvSpPr>
          <p:nvPr>
            <p:ph type="sldNum" sz="quarter" idx="4"/>
          </p:nvPr>
        </p:nvSpPr>
        <p:spPr>
          <a:xfrm>
            <a:off x="9448800" y="6383867"/>
            <a:ext cx="2438309" cy="222251"/>
          </a:xfrm>
          <a:prstGeom prst="rect">
            <a:avLst/>
          </a:prstGeom>
        </p:spPr>
        <p:txBody>
          <a:bodyPr vert="horz" lIns="0" tIns="0" rIns="0" bIns="0" rtlCol="0" anchor="ctr"/>
          <a:lstStyle>
            <a:lvl1pPr algn="r">
              <a:defRPr sz="799">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62900748"/>
      </p:ext>
    </p:extLst>
  </p:cSld>
  <p:clrMap bg1="dk1" tx1="lt1" bg2="dk2" tx2="lt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2" r:id="rId6"/>
    <p:sldLayoutId id="2147484803" r:id="rId7"/>
    <p:sldLayoutId id="2147484804" r:id="rId8"/>
    <p:sldLayoutId id="2147484805" r:id="rId9"/>
    <p:sldLayoutId id="2147484806" r:id="rId10"/>
    <p:sldLayoutId id="2147484807" r:id="rId11"/>
    <p:sldLayoutId id="2147484808" r:id="rId12"/>
    <p:sldLayoutId id="2147484809" r:id="rId13"/>
    <p:sldLayoutId id="2147484810" r:id="rId14"/>
    <p:sldLayoutId id="2147484811" r:id="rId15"/>
    <p:sldLayoutId id="2147484812" r:id="rId16"/>
    <p:sldLayoutId id="2147484813" r:id="rId17"/>
    <p:sldLayoutId id="2147484814" r:id="rId18"/>
    <p:sldLayoutId id="2147484815" r:id="rId19"/>
    <p:sldLayoutId id="2147484816" r:id="rId20"/>
    <p:sldLayoutId id="2147484817" r:id="rId21"/>
    <p:sldLayoutId id="2147484818" r:id="rId22"/>
    <p:sldLayoutId id="2147484819" r:id="rId23"/>
    <p:sldLayoutId id="2147484820" r:id="rId24"/>
    <p:sldLayoutId id="2147484821" r:id="rId25"/>
    <p:sldLayoutId id="2147484822" r:id="rId26"/>
    <p:sldLayoutId id="2147484823" r:id="rId27"/>
    <p:sldLayoutId id="2147484824" r:id="rId28"/>
    <p:sldLayoutId id="2147484825" r:id="rId29"/>
    <p:sldLayoutId id="2147484826" r:id="rId30"/>
    <p:sldLayoutId id="2147484827" r:id="rId31"/>
    <p:sldLayoutId id="2147484828" r:id="rId32"/>
    <p:sldLayoutId id="2147484829" r:id="rId33"/>
    <p:sldLayoutId id="2147484830" r:id="rId34"/>
    <p:sldLayoutId id="2147484831" r:id="rId35"/>
    <p:sldLayoutId id="2147484832" r:id="rId36"/>
  </p:sldLayoutIdLst>
  <p:hf hdr="0" dt="0"/>
  <p:txStyles>
    <p:titleStyle>
      <a:lvl1pPr algn="l" rtl="0" eaLnBrk="1" fontAlgn="base" hangingPunct="1">
        <a:lnSpc>
          <a:spcPct val="90000"/>
        </a:lnSpc>
        <a:spcBef>
          <a:spcPct val="0"/>
        </a:spcBef>
        <a:spcAft>
          <a:spcPct val="0"/>
        </a:spcAft>
        <a:defRPr sz="3197"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957">
          <a:solidFill>
            <a:srgbClr val="191919"/>
          </a:solidFill>
          <a:latin typeface="HelvNeue Light for IBM" pitchFamily="34" charset="0"/>
        </a:defRPr>
      </a:lvl2pPr>
      <a:lvl3pPr algn="l" rtl="0" eaLnBrk="1" fontAlgn="base" hangingPunct="1">
        <a:lnSpc>
          <a:spcPct val="90000"/>
        </a:lnSpc>
        <a:spcBef>
          <a:spcPct val="0"/>
        </a:spcBef>
        <a:spcAft>
          <a:spcPct val="0"/>
        </a:spcAft>
        <a:defRPr sz="2957">
          <a:solidFill>
            <a:srgbClr val="191919"/>
          </a:solidFill>
          <a:latin typeface="HelvNeue Light for IBM" pitchFamily="34" charset="0"/>
        </a:defRPr>
      </a:lvl3pPr>
      <a:lvl4pPr algn="l" rtl="0" eaLnBrk="1" fontAlgn="base" hangingPunct="1">
        <a:lnSpc>
          <a:spcPct val="90000"/>
        </a:lnSpc>
        <a:spcBef>
          <a:spcPct val="0"/>
        </a:spcBef>
        <a:spcAft>
          <a:spcPct val="0"/>
        </a:spcAft>
        <a:defRPr sz="2957">
          <a:solidFill>
            <a:srgbClr val="191919"/>
          </a:solidFill>
          <a:latin typeface="HelvNeue Light for IBM" pitchFamily="34" charset="0"/>
        </a:defRPr>
      </a:lvl4pPr>
      <a:lvl5pPr algn="l" rtl="0" eaLnBrk="1" fontAlgn="base" hangingPunct="1">
        <a:lnSpc>
          <a:spcPct val="90000"/>
        </a:lnSpc>
        <a:spcBef>
          <a:spcPct val="0"/>
        </a:spcBef>
        <a:spcAft>
          <a:spcPct val="0"/>
        </a:spcAft>
        <a:defRPr sz="2957">
          <a:solidFill>
            <a:srgbClr val="191919"/>
          </a:solidFill>
          <a:latin typeface="HelvNeue Light for IBM" pitchFamily="34" charset="0"/>
        </a:defRPr>
      </a:lvl5pPr>
      <a:lvl6pPr marL="482923" algn="l" rtl="0" eaLnBrk="1" fontAlgn="base" hangingPunct="1">
        <a:lnSpc>
          <a:spcPct val="90000"/>
        </a:lnSpc>
        <a:spcBef>
          <a:spcPct val="0"/>
        </a:spcBef>
        <a:spcAft>
          <a:spcPct val="0"/>
        </a:spcAft>
        <a:defRPr sz="2957">
          <a:solidFill>
            <a:srgbClr val="191919"/>
          </a:solidFill>
          <a:latin typeface="HelvNeue Light for IBM" pitchFamily="34" charset="0"/>
        </a:defRPr>
      </a:lvl6pPr>
      <a:lvl7pPr marL="965849" algn="l" rtl="0" eaLnBrk="1" fontAlgn="base" hangingPunct="1">
        <a:lnSpc>
          <a:spcPct val="90000"/>
        </a:lnSpc>
        <a:spcBef>
          <a:spcPct val="0"/>
        </a:spcBef>
        <a:spcAft>
          <a:spcPct val="0"/>
        </a:spcAft>
        <a:defRPr sz="2957">
          <a:solidFill>
            <a:srgbClr val="191919"/>
          </a:solidFill>
          <a:latin typeface="HelvNeue Light for IBM" pitchFamily="34" charset="0"/>
        </a:defRPr>
      </a:lvl7pPr>
      <a:lvl8pPr marL="1448770" algn="l" rtl="0" eaLnBrk="1" fontAlgn="base" hangingPunct="1">
        <a:lnSpc>
          <a:spcPct val="90000"/>
        </a:lnSpc>
        <a:spcBef>
          <a:spcPct val="0"/>
        </a:spcBef>
        <a:spcAft>
          <a:spcPct val="0"/>
        </a:spcAft>
        <a:defRPr sz="2957">
          <a:solidFill>
            <a:srgbClr val="191919"/>
          </a:solidFill>
          <a:latin typeface="HelvNeue Light for IBM" pitchFamily="34" charset="0"/>
        </a:defRPr>
      </a:lvl8pPr>
      <a:lvl9pPr marL="1931696" algn="l" rtl="0" eaLnBrk="1" fontAlgn="base" hangingPunct="1">
        <a:lnSpc>
          <a:spcPct val="90000"/>
        </a:lnSpc>
        <a:spcBef>
          <a:spcPct val="0"/>
        </a:spcBef>
        <a:spcAft>
          <a:spcPct val="0"/>
        </a:spcAft>
        <a:defRPr sz="2957">
          <a:solidFill>
            <a:srgbClr val="191919"/>
          </a:solidFill>
          <a:latin typeface="HelvNeue Light for IBM" pitchFamily="34" charset="0"/>
        </a:defRPr>
      </a:lvl9pPr>
    </p:titleStyle>
    <p:bodyStyle>
      <a:lvl1pPr marL="0" indent="0" algn="l" rtl="0" eaLnBrk="1" fontAlgn="base" hangingPunct="1">
        <a:lnSpc>
          <a:spcPct val="100000"/>
        </a:lnSpc>
        <a:spcBef>
          <a:spcPts val="1465"/>
        </a:spcBef>
        <a:spcAft>
          <a:spcPct val="0"/>
        </a:spcAft>
        <a:buClr>
          <a:srgbClr val="6D6E70"/>
        </a:buClr>
        <a:buSzPct val="90000"/>
        <a:buFont typeface="Wingdings" pitchFamily="2" charset="2"/>
        <a:buNone/>
        <a:defRPr sz="1865">
          <a:solidFill>
            <a:schemeClr val="bg1"/>
          </a:solidFill>
          <a:latin typeface="IBM Plex Sans" charset="0"/>
          <a:ea typeface="IBM Plex Sans" charset="0"/>
          <a:cs typeface="IBM Plex Sans" charset="0"/>
        </a:defRPr>
      </a:lvl1pPr>
      <a:lvl2pPr marL="228365" indent="-228365" algn="l" rtl="0" eaLnBrk="1" fontAlgn="base" hangingPunct="1">
        <a:lnSpc>
          <a:spcPct val="100000"/>
        </a:lnSpc>
        <a:spcBef>
          <a:spcPts val="1465"/>
        </a:spcBef>
        <a:spcAft>
          <a:spcPct val="0"/>
        </a:spcAft>
        <a:buClr>
          <a:schemeClr val="bg1"/>
        </a:buClr>
        <a:buSzPct val="100000"/>
        <a:buFont typeface=".AppleSystemUIFont" charset="-120"/>
        <a:buChar char="–"/>
        <a:tabLst/>
        <a:defRPr sz="1865">
          <a:solidFill>
            <a:schemeClr val="bg1"/>
          </a:solidFill>
          <a:latin typeface="IBM Plex Sans" charset="0"/>
          <a:ea typeface="IBM Plex Sans" charset="0"/>
          <a:cs typeface="IBM Plex Sans" charset="0"/>
        </a:defRPr>
      </a:lvl2pPr>
      <a:lvl3pPr marL="456731" indent="-188191" algn="l" rtl="0" eaLnBrk="1" fontAlgn="base" hangingPunct="1">
        <a:lnSpc>
          <a:spcPct val="100000"/>
        </a:lnSpc>
        <a:spcBef>
          <a:spcPts val="1465"/>
        </a:spcBef>
        <a:spcAft>
          <a:spcPct val="0"/>
        </a:spcAft>
        <a:buClr>
          <a:schemeClr val="bg1"/>
        </a:buClr>
        <a:buSzPct val="100000"/>
        <a:buFont typeface="Arial" panose="020B0604020202020204" pitchFamily="34" charset="0"/>
        <a:buChar char="•"/>
        <a:tabLst/>
        <a:defRPr sz="1865">
          <a:solidFill>
            <a:schemeClr val="bg1"/>
          </a:solidFill>
          <a:latin typeface="IBM Plex Sans" charset="0"/>
          <a:ea typeface="IBM Plex Sans" charset="0"/>
          <a:cs typeface="IBM Plex Sans" charset="0"/>
        </a:defRPr>
      </a:lvl3pPr>
      <a:lvl4pPr marL="837342" indent="-257968" algn="l" rtl="0" eaLnBrk="1" fontAlgn="base" hangingPunct="1">
        <a:lnSpc>
          <a:spcPct val="100000"/>
        </a:lnSpc>
        <a:spcBef>
          <a:spcPts val="1465"/>
        </a:spcBef>
        <a:spcAft>
          <a:spcPct val="0"/>
        </a:spcAft>
        <a:buClr>
          <a:schemeClr val="bg1"/>
        </a:buClr>
        <a:buSzPct val="100000"/>
        <a:buFont typeface=".AppleSystemUIFont" charset="-120"/>
        <a:buChar char="–"/>
        <a:tabLst/>
        <a:defRPr sz="1865" baseline="0">
          <a:solidFill>
            <a:schemeClr val="bg1"/>
          </a:solidFill>
          <a:latin typeface="IBM Plex Sans" charset="0"/>
          <a:ea typeface="IBM Plex Sans" charset="0"/>
          <a:cs typeface="IBM Plex Sans" charset="0"/>
        </a:defRPr>
      </a:lvl4pPr>
      <a:lvl5pPr marL="1069936" indent="-228365" algn="l" rtl="0" eaLnBrk="1" fontAlgn="base" hangingPunct="1">
        <a:lnSpc>
          <a:spcPct val="100000"/>
        </a:lnSpc>
        <a:spcBef>
          <a:spcPts val="1465"/>
        </a:spcBef>
        <a:spcAft>
          <a:spcPct val="0"/>
        </a:spcAft>
        <a:buClr>
          <a:schemeClr val="bg1"/>
        </a:buClr>
        <a:buFont typeface=".AppleSystemUIFont" charset="-120"/>
        <a:buChar char="»"/>
        <a:tabLst/>
        <a:defRPr sz="1865">
          <a:solidFill>
            <a:schemeClr val="bg1"/>
          </a:solidFill>
          <a:latin typeface="IBM Plex Sans" charset="0"/>
          <a:ea typeface="IBM Plex Sans" charset="0"/>
          <a:cs typeface="IBM Plex Sans" charset="0"/>
        </a:defRPr>
      </a:lvl5pPr>
      <a:lvl6pPr marL="2109438" indent="-172714" algn="l" rtl="0" eaLnBrk="1" fontAlgn="base" hangingPunct="1">
        <a:spcBef>
          <a:spcPct val="20000"/>
        </a:spcBef>
        <a:spcAft>
          <a:spcPct val="0"/>
        </a:spcAft>
        <a:buClr>
          <a:schemeClr val="bg1"/>
        </a:buClr>
        <a:buChar char="»"/>
        <a:defRPr sz="1691">
          <a:solidFill>
            <a:schemeClr val="bg1"/>
          </a:solidFill>
          <a:latin typeface="Arial" charset="0"/>
        </a:defRPr>
      </a:lvl6pPr>
      <a:lvl7pPr marL="2592362" indent="-172714" algn="l" rtl="0" eaLnBrk="1" fontAlgn="base" hangingPunct="1">
        <a:spcBef>
          <a:spcPct val="20000"/>
        </a:spcBef>
        <a:spcAft>
          <a:spcPct val="0"/>
        </a:spcAft>
        <a:buClr>
          <a:schemeClr val="bg1"/>
        </a:buClr>
        <a:buChar char="»"/>
        <a:defRPr sz="1691">
          <a:solidFill>
            <a:schemeClr val="bg1"/>
          </a:solidFill>
          <a:latin typeface="Arial" charset="0"/>
        </a:defRPr>
      </a:lvl7pPr>
      <a:lvl8pPr marL="3075286" indent="-172714" algn="l" rtl="0" eaLnBrk="1" fontAlgn="base" hangingPunct="1">
        <a:spcBef>
          <a:spcPct val="20000"/>
        </a:spcBef>
        <a:spcAft>
          <a:spcPct val="0"/>
        </a:spcAft>
        <a:buClr>
          <a:schemeClr val="bg1"/>
        </a:buClr>
        <a:buChar char="»"/>
        <a:defRPr sz="1691">
          <a:solidFill>
            <a:schemeClr val="bg1"/>
          </a:solidFill>
          <a:latin typeface="Arial" charset="0"/>
        </a:defRPr>
      </a:lvl8pPr>
      <a:lvl9pPr marL="3558210" indent="-172714" algn="l" rtl="0" eaLnBrk="1" fontAlgn="base" hangingPunct="1">
        <a:spcBef>
          <a:spcPct val="20000"/>
        </a:spcBef>
        <a:spcAft>
          <a:spcPct val="0"/>
        </a:spcAft>
        <a:buClr>
          <a:schemeClr val="bg1"/>
        </a:buClr>
        <a:buChar char="»"/>
        <a:defRPr sz="1691">
          <a:solidFill>
            <a:schemeClr val="bg1"/>
          </a:solidFill>
          <a:latin typeface="Arial" charset="0"/>
        </a:defRPr>
      </a:lvl9pPr>
    </p:bodyStyle>
    <p:otherStyle>
      <a:defPPr>
        <a:defRPr lang="en-US"/>
      </a:defPPr>
      <a:lvl1pPr marL="0" algn="l" defTabSz="965849" rtl="0" eaLnBrk="1" latinLnBrk="0" hangingPunct="1">
        <a:defRPr sz="1903" kern="1200">
          <a:solidFill>
            <a:schemeClr val="tx1"/>
          </a:solidFill>
          <a:latin typeface="+mn-lt"/>
          <a:ea typeface="+mn-ea"/>
          <a:cs typeface="+mn-cs"/>
        </a:defRPr>
      </a:lvl1pPr>
      <a:lvl2pPr marL="482923" algn="l" defTabSz="965849" rtl="0" eaLnBrk="1" latinLnBrk="0" hangingPunct="1">
        <a:defRPr sz="1903" kern="1200">
          <a:solidFill>
            <a:schemeClr val="tx1"/>
          </a:solidFill>
          <a:latin typeface="+mn-lt"/>
          <a:ea typeface="+mn-ea"/>
          <a:cs typeface="+mn-cs"/>
        </a:defRPr>
      </a:lvl2pPr>
      <a:lvl3pPr marL="965849" algn="l" defTabSz="965849" rtl="0" eaLnBrk="1" latinLnBrk="0" hangingPunct="1">
        <a:defRPr sz="1903" kern="1200">
          <a:solidFill>
            <a:schemeClr val="tx1"/>
          </a:solidFill>
          <a:latin typeface="+mn-lt"/>
          <a:ea typeface="+mn-ea"/>
          <a:cs typeface="+mn-cs"/>
        </a:defRPr>
      </a:lvl3pPr>
      <a:lvl4pPr marL="1448770" algn="l" defTabSz="965849" rtl="0" eaLnBrk="1" latinLnBrk="0" hangingPunct="1">
        <a:defRPr sz="1903" kern="1200">
          <a:solidFill>
            <a:schemeClr val="tx1"/>
          </a:solidFill>
          <a:latin typeface="+mn-lt"/>
          <a:ea typeface="+mn-ea"/>
          <a:cs typeface="+mn-cs"/>
        </a:defRPr>
      </a:lvl4pPr>
      <a:lvl5pPr marL="1931696" algn="l" defTabSz="965849" rtl="0" eaLnBrk="1" latinLnBrk="0" hangingPunct="1">
        <a:defRPr sz="1903" kern="1200">
          <a:solidFill>
            <a:schemeClr val="tx1"/>
          </a:solidFill>
          <a:latin typeface="+mn-lt"/>
          <a:ea typeface="+mn-ea"/>
          <a:cs typeface="+mn-cs"/>
        </a:defRPr>
      </a:lvl5pPr>
      <a:lvl6pPr marL="2414620" algn="l" defTabSz="965849" rtl="0" eaLnBrk="1" latinLnBrk="0" hangingPunct="1">
        <a:defRPr sz="1903" kern="1200">
          <a:solidFill>
            <a:schemeClr val="tx1"/>
          </a:solidFill>
          <a:latin typeface="+mn-lt"/>
          <a:ea typeface="+mn-ea"/>
          <a:cs typeface="+mn-cs"/>
        </a:defRPr>
      </a:lvl6pPr>
      <a:lvl7pPr marL="2897542" algn="l" defTabSz="965849" rtl="0" eaLnBrk="1" latinLnBrk="0" hangingPunct="1">
        <a:defRPr sz="1903" kern="1200">
          <a:solidFill>
            <a:schemeClr val="tx1"/>
          </a:solidFill>
          <a:latin typeface="+mn-lt"/>
          <a:ea typeface="+mn-ea"/>
          <a:cs typeface="+mn-cs"/>
        </a:defRPr>
      </a:lvl7pPr>
      <a:lvl8pPr marL="3380466" algn="l" defTabSz="965849" rtl="0" eaLnBrk="1" latinLnBrk="0" hangingPunct="1">
        <a:defRPr sz="1903" kern="1200">
          <a:solidFill>
            <a:schemeClr val="tx1"/>
          </a:solidFill>
          <a:latin typeface="+mn-lt"/>
          <a:ea typeface="+mn-ea"/>
          <a:cs typeface="+mn-cs"/>
        </a:defRPr>
      </a:lvl8pPr>
      <a:lvl9pPr marL="3863390" algn="l" defTabSz="965849" rtl="0" eaLnBrk="1" latinLnBrk="0" hangingPunct="1">
        <a:defRPr sz="190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tx1"/>
                </a:solidFill>
              </a:defRPr>
            </a:lvl1pPr>
          </a:lstStyle>
          <a:p>
            <a:r>
              <a:rPr lang="en-US" dirty="0">
                <a:solidFill>
                  <a:srgbClr val="000000"/>
                </a:solidFill>
                <a:latin typeface="IBM Plex Sans"/>
              </a:rPr>
              <a:t>Group Name / DOC ID / Month XX, 2018 / © 2018 IBM Corporation</a:t>
            </a:r>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a:solidFill>
                  <a:schemeClr val="tx1"/>
                </a:solidFill>
              </a:defRPr>
            </a:lvl1pPr>
          </a:lstStyle>
          <a:p>
            <a:fld id="{59395FB3-9C97-154F-86B2-7E381B951268}" type="slidenum">
              <a:rPr lang="en-US" smtClean="0">
                <a:solidFill>
                  <a:srgbClr val="000000"/>
                </a:solidFill>
                <a:latin typeface="IBM Plex Sans"/>
              </a:rPr>
              <a:pPr/>
              <a:t>‹#›</a:t>
            </a:fld>
            <a:endParaRPr lang="en-US" dirty="0">
              <a:solidFill>
                <a:srgbClr val="000000"/>
              </a:solidFill>
              <a:latin typeface="IBM Plex Sans"/>
            </a:endParaRPr>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28488872"/>
      </p:ext>
    </p:extLst>
  </p:cSld>
  <p:clrMap bg1="dk1" tx1="lt1" bg2="dk2" tx2="lt2" accent1="accent1" accent2="accent2" accent3="accent3" accent4="accent4" accent5="accent5" accent6="accent6" hlink="hlink" folHlink="folHlink"/>
  <p:sldLayoutIdLst>
    <p:sldLayoutId id="2147485208" r:id="rId1"/>
    <p:sldLayoutId id="2147485209" r:id="rId2"/>
    <p:sldLayoutId id="2147485210" r:id="rId3"/>
    <p:sldLayoutId id="2147485211" r:id="rId4"/>
    <p:sldLayoutId id="2147485212" r:id="rId5"/>
    <p:sldLayoutId id="2147485213" r:id="rId6"/>
    <p:sldLayoutId id="2147485214" r:id="rId7"/>
    <p:sldLayoutId id="2147485215" r:id="rId8"/>
    <p:sldLayoutId id="2147485216" r:id="rId9"/>
    <p:sldLayoutId id="2147485217" r:id="rId10"/>
    <p:sldLayoutId id="2147485218" r:id="rId11"/>
    <p:sldLayoutId id="2147485219" r:id="rId12"/>
    <p:sldLayoutId id="2147485220" r:id="rId13"/>
    <p:sldLayoutId id="2147485221" r:id="rId14"/>
    <p:sldLayoutId id="2147485222" r:id="rId15"/>
    <p:sldLayoutId id="2147485223" r:id="rId16"/>
    <p:sldLayoutId id="2147485224" r:id="rId17"/>
    <p:sldLayoutId id="2147485225" r:id="rId18"/>
    <p:sldLayoutId id="2147485226" r:id="rId19"/>
    <p:sldLayoutId id="2147485227" r:id="rId20"/>
    <p:sldLayoutId id="2147485228" r:id="rId21"/>
    <p:sldLayoutId id="2147485229" r:id="rId22"/>
    <p:sldLayoutId id="2147485230" r:id="rId23"/>
    <p:sldLayoutId id="2147485231" r:id="rId24"/>
    <p:sldLayoutId id="2147485232" r:id="rId25"/>
    <p:sldLayoutId id="2147485233" r:id="rId26"/>
    <p:sldLayoutId id="2147485234" r:id="rId27"/>
    <p:sldLayoutId id="2147485235" r:id="rId28"/>
    <p:sldLayoutId id="2147485236" r:id="rId29"/>
    <p:sldLayoutId id="2147485237" r:id="rId30"/>
    <p:sldLayoutId id="2147485238" r:id="rId31"/>
    <p:sldLayoutId id="2147485239" r:id="rId32"/>
    <p:sldLayoutId id="2147485240" r:id="rId33"/>
  </p:sldLayoutIdLst>
  <p:hf hdr="0" dt="0"/>
  <p:txStyles>
    <p:titleStyle>
      <a:lvl1pPr algn="l" rtl="0" eaLnBrk="1" fontAlgn="base" hangingPunct="1">
        <a:lnSpc>
          <a:spcPts val="3733"/>
        </a:lnSpc>
        <a:spcBef>
          <a:spcPct val="0"/>
        </a:spcBef>
        <a:spcAft>
          <a:spcPts val="2400"/>
        </a:spcAft>
        <a:defRPr sz="32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b="0" i="0">
                <a:solidFill>
                  <a:schemeClr val="tx1"/>
                </a:solidFill>
                <a:latin typeface="IBM Plex Sans Light" panose="020B0403050000000000" pitchFamily="34" charset="77"/>
              </a:defRPr>
            </a:lvl1pPr>
          </a:lstStyle>
          <a:p>
            <a:r>
              <a:rPr lang="en-US">
                <a:solidFill>
                  <a:srgbClr val="000000"/>
                </a:solidFill>
              </a:rPr>
              <a:t>Center for Open-Source Data &amp; AI Technologies (CODAIT) / June 28, 2019 / © 2019 IBM Corporation</a:t>
            </a:r>
            <a:endParaRPr lang="en-US" dirty="0">
              <a:solidFill>
                <a:srgbClr val="000000"/>
              </a:solidFill>
            </a:endParaRPr>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b="0" i="0">
                <a:solidFill>
                  <a:schemeClr val="tx1"/>
                </a:solidFill>
                <a:latin typeface="IBM Plex Sans Light" panose="020B0403050000000000" pitchFamily="34" charset="77"/>
              </a:defRPr>
            </a:lvl1pPr>
          </a:lstStyle>
          <a:p>
            <a:fld id="{59395FB3-9C97-154F-86B2-7E381B951268}" type="slidenum">
              <a:rPr lang="en-US" smtClean="0">
                <a:solidFill>
                  <a:srgbClr val="000000"/>
                </a:solidFill>
              </a:rPr>
              <a:pPr/>
              <a:t>‹#›</a:t>
            </a:fld>
            <a:endParaRPr lang="en-US" dirty="0">
              <a:solidFill>
                <a:srgbClr val="000000"/>
              </a:solidFill>
            </a:endParaRPr>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666337302"/>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 id="2147485263" r:id="rId22"/>
    <p:sldLayoutId id="2147485264" r:id="rId23"/>
    <p:sldLayoutId id="2147485265" r:id="rId24"/>
    <p:sldLayoutId id="2147485266" r:id="rId25"/>
    <p:sldLayoutId id="2147485267" r:id="rId26"/>
    <p:sldLayoutId id="2147485268" r:id="rId27"/>
    <p:sldLayoutId id="2147485269" r:id="rId28"/>
    <p:sldLayoutId id="2147485270" r:id="rId29"/>
    <p:sldLayoutId id="2147485271" r:id="rId30"/>
    <p:sldLayoutId id="2147485272" r:id="rId31"/>
    <p:sldLayoutId id="2147485273" r:id="rId32"/>
    <p:sldLayoutId id="2147485274" r:id="rId33"/>
    <p:sldLayoutId id="2147485275" r:id="rId34"/>
  </p:sldLayoutIdLst>
  <p:hf sldNum="0" hdr="0" dt="0"/>
  <p:txStyles>
    <p:titleStyle>
      <a:lvl1pPr algn="l" rtl="0" eaLnBrk="1" fontAlgn="base" hangingPunct="1">
        <a:lnSpc>
          <a:spcPts val="3733"/>
        </a:lnSpc>
        <a:spcBef>
          <a:spcPct val="0"/>
        </a:spcBef>
        <a:spcAft>
          <a:spcPts val="2400"/>
        </a:spcAft>
        <a:defRPr sz="32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bg1"/>
                </a:solidFill>
              </a:defRPr>
            </a:lvl1pPr>
          </a:lstStyle>
          <a:p>
            <a:r>
              <a:rPr lang="en-US">
                <a:solidFill>
                  <a:srgbClr val="FFFFFF"/>
                </a:solidFill>
                <a:latin typeface="IBM Plex Sans"/>
              </a:rPr>
              <a:t>Group Name / DOC ID / Month XX, 2018 / © 2018 IBM Corporation</a:t>
            </a:r>
            <a:endParaRPr lang="en-US" dirty="0">
              <a:solidFill>
                <a:srgbClr val="FFFFFF"/>
              </a:solidFill>
              <a:latin typeface="IBM Plex Sans"/>
            </a:endParaRPr>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a:solidFill>
                  <a:schemeClr val="bg1"/>
                </a:solidFill>
              </a:defRPr>
            </a:lvl1pPr>
          </a:lstStyle>
          <a:p>
            <a:fld id="{59395FB3-9C97-154F-86B2-7E381B951268}" type="slidenum">
              <a:rPr lang="en-US" smtClean="0">
                <a:solidFill>
                  <a:srgbClr val="FFFFFF"/>
                </a:solidFill>
                <a:latin typeface="IBM Plex Sans"/>
              </a:rPr>
              <a:pPr/>
              <a:t>‹#›</a:t>
            </a:fld>
            <a:endParaRPr lang="en-US" dirty="0">
              <a:solidFill>
                <a:srgbClr val="FFFFFF"/>
              </a:solidFill>
              <a:latin typeface="IBM Plex Sans"/>
            </a:endParaRPr>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44181714"/>
      </p:ext>
    </p:extLst>
  </p:cSld>
  <p:clrMap bg1="dk1" tx1="lt1" bg2="dk2" tx2="lt2" accent1="accent1" accent2="accent2" accent3="accent3" accent4="accent4" accent5="accent5" accent6="accent6" hlink="hlink" folHlink="folHlink"/>
  <p:sldLayoutIdLst>
    <p:sldLayoutId id="2147485277" r:id="rId1"/>
    <p:sldLayoutId id="2147485278" r:id="rId2"/>
    <p:sldLayoutId id="2147485279" r:id="rId3"/>
    <p:sldLayoutId id="2147485280" r:id="rId4"/>
    <p:sldLayoutId id="2147485281" r:id="rId5"/>
    <p:sldLayoutId id="2147485282" r:id="rId6"/>
    <p:sldLayoutId id="2147485283" r:id="rId7"/>
    <p:sldLayoutId id="2147485284" r:id="rId8"/>
    <p:sldLayoutId id="2147485285" r:id="rId9"/>
    <p:sldLayoutId id="2147485286" r:id="rId10"/>
    <p:sldLayoutId id="2147485287" r:id="rId11"/>
    <p:sldLayoutId id="2147485288" r:id="rId12"/>
    <p:sldLayoutId id="2147485289" r:id="rId13"/>
    <p:sldLayoutId id="2147485290" r:id="rId14"/>
    <p:sldLayoutId id="2147485291" r:id="rId15"/>
    <p:sldLayoutId id="2147485292" r:id="rId16"/>
    <p:sldLayoutId id="2147485293" r:id="rId17"/>
    <p:sldLayoutId id="2147485294" r:id="rId18"/>
    <p:sldLayoutId id="2147485295" r:id="rId19"/>
    <p:sldLayoutId id="2147485296" r:id="rId20"/>
    <p:sldLayoutId id="2147485297" r:id="rId21"/>
    <p:sldLayoutId id="2147485298" r:id="rId22"/>
    <p:sldLayoutId id="2147485299" r:id="rId23"/>
    <p:sldLayoutId id="2147485300" r:id="rId24"/>
    <p:sldLayoutId id="2147485301" r:id="rId25"/>
    <p:sldLayoutId id="2147485302" r:id="rId26"/>
    <p:sldLayoutId id="2147485303" r:id="rId27"/>
    <p:sldLayoutId id="2147485304" r:id="rId28"/>
    <p:sldLayoutId id="2147485305" r:id="rId29"/>
    <p:sldLayoutId id="2147485306" r:id="rId30"/>
    <p:sldLayoutId id="2147485307" r:id="rId31"/>
    <p:sldLayoutId id="2147485308" r:id="rId32"/>
  </p:sldLayoutIdLst>
  <p:hf hdr="0" dt="0"/>
  <p:txStyles>
    <p:titleStyle>
      <a:lvl1pPr algn="l" rtl="0" eaLnBrk="1" fontAlgn="base" hangingPunct="1">
        <a:lnSpc>
          <a:spcPts val="3733"/>
        </a:lnSpc>
        <a:spcBef>
          <a:spcPct val="0"/>
        </a:spcBef>
        <a:spcAft>
          <a:spcPts val="2400"/>
        </a:spcAft>
        <a:defRPr sz="32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bg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bg1"/>
        </a:buClr>
        <a:buSzPct val="100000"/>
        <a:buFont typeface=".AppleSystemUIFont" charset="-120"/>
        <a:buChar char="–"/>
        <a:tabLst/>
        <a:defRPr sz="1600">
          <a:solidFill>
            <a:schemeClr val="bg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bg1"/>
        </a:buClr>
        <a:buSzPct val="100000"/>
        <a:buFont typeface="Arial" panose="020B0604020202020204" pitchFamily="34" charset="0"/>
        <a:buChar char="•"/>
        <a:tabLst/>
        <a:defRPr sz="1600">
          <a:solidFill>
            <a:schemeClr val="bg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bg1"/>
        </a:buClr>
        <a:buSzPct val="100000"/>
        <a:buFont typeface=".AppleSystemUIFont" charset="-120"/>
        <a:buChar char="–"/>
        <a:tabLst/>
        <a:defRPr sz="1600" baseline="0">
          <a:solidFill>
            <a:schemeClr val="bg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bg1"/>
        </a:buClr>
        <a:buFont typeface=".AppleSystemUIFont" charset="-120"/>
        <a:buChar char="»"/>
        <a:tabLst/>
        <a:defRPr sz="1600">
          <a:solidFill>
            <a:schemeClr val="bg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4F531F-1BAA-A348-9412-1B78745D02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02343222"/>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2" r:id="rId7"/>
    <p:sldLayoutId id="2147484285" r:id="rId8"/>
    <p:sldLayoutId id="2147484289" r:id="rId9"/>
  </p:sldLayoutIdLst>
  <p:txStyles>
    <p:titleStyle>
      <a:lvl1pPr algn="l" rtl="0" eaLnBrk="0" fontAlgn="base" hangingPunct="0">
        <a:spcBef>
          <a:spcPct val="0"/>
        </a:spcBef>
        <a:spcAft>
          <a:spcPct val="0"/>
        </a:spcAft>
        <a:defRPr sz="2400">
          <a:solidFill>
            <a:schemeClr val="tx1"/>
          </a:solidFill>
          <a:latin typeface="+mj-lt"/>
          <a:ea typeface="+mj-ea"/>
          <a:cs typeface="ＭＳ Ｐゴシック" charset="0"/>
        </a:defRPr>
      </a:lvl1pPr>
      <a:lvl2pPr algn="l" rtl="0" eaLnBrk="0" fontAlgn="base" hangingPunct="0">
        <a:spcBef>
          <a:spcPct val="0"/>
        </a:spcBef>
        <a:spcAft>
          <a:spcPct val="0"/>
        </a:spcAft>
        <a:defRPr sz="2200">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2200">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2200">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p:titleStyle>
    <p:bodyStyle>
      <a:lvl1pPr marL="176213" indent="-176213" algn="l" rtl="0" eaLnBrk="0" fontAlgn="base" hangingPunct="0">
        <a:spcBef>
          <a:spcPct val="20000"/>
        </a:spcBef>
        <a:spcAft>
          <a:spcPct val="0"/>
        </a:spcAft>
        <a:buClr>
          <a:schemeClr val="tx1"/>
        </a:buClr>
        <a:buFont typeface="Wingdings" charset="0"/>
        <a:buChar char="§"/>
        <a:defRPr sz="2000">
          <a:solidFill>
            <a:srgbClr val="000000"/>
          </a:solidFill>
          <a:latin typeface="+mn-lt"/>
          <a:ea typeface="+mn-ea"/>
          <a:cs typeface="ＭＳ Ｐゴシック" charset="0"/>
        </a:defRPr>
      </a:lvl1pPr>
      <a:lvl2pPr marL="515938" indent="-225425" algn="l" rtl="0" eaLnBrk="0" fontAlgn="base" hangingPunct="0">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n-ea"/>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n-ea"/>
        </a:defRPr>
      </a:lvl4pPr>
      <a:lvl5pPr marL="1719263" indent="-7938" algn="l" rtl="0" eaLnBrk="0" fontAlgn="base" hangingPunct="0">
        <a:spcBef>
          <a:spcPct val="20000"/>
        </a:spcBef>
        <a:spcAft>
          <a:spcPct val="0"/>
        </a:spcAft>
        <a:buClr>
          <a:schemeClr val="tx1"/>
        </a:buClr>
        <a:defRPr sz="1200">
          <a:solidFill>
            <a:schemeClr val="tx1"/>
          </a:solidFill>
          <a:latin typeface="+mn-lt"/>
          <a:ea typeface="+mn-ea"/>
        </a:defRPr>
      </a:lvl5pPr>
      <a:lvl6pPr marL="2176463" indent="-7938" algn="l" rtl="0" fontAlgn="base">
        <a:spcBef>
          <a:spcPct val="20000"/>
        </a:spcBef>
        <a:spcAft>
          <a:spcPct val="0"/>
        </a:spcAft>
        <a:buClr>
          <a:schemeClr val="tx1"/>
        </a:buClr>
        <a:defRPr sz="1200">
          <a:solidFill>
            <a:schemeClr val="tx1"/>
          </a:solidFill>
          <a:latin typeface="+mn-lt"/>
          <a:ea typeface="+mn-ea"/>
        </a:defRPr>
      </a:lvl6pPr>
      <a:lvl7pPr marL="2633663" indent="-7938" algn="l" rtl="0" fontAlgn="base">
        <a:spcBef>
          <a:spcPct val="20000"/>
        </a:spcBef>
        <a:spcAft>
          <a:spcPct val="0"/>
        </a:spcAft>
        <a:buClr>
          <a:schemeClr val="tx1"/>
        </a:buClr>
        <a:defRPr sz="1200">
          <a:solidFill>
            <a:schemeClr val="tx1"/>
          </a:solidFill>
          <a:latin typeface="+mn-lt"/>
          <a:ea typeface="+mn-ea"/>
        </a:defRPr>
      </a:lvl7pPr>
      <a:lvl8pPr marL="3090863" indent="-7938" algn="l" rtl="0" fontAlgn="base">
        <a:spcBef>
          <a:spcPct val="20000"/>
        </a:spcBef>
        <a:spcAft>
          <a:spcPct val="0"/>
        </a:spcAft>
        <a:buClr>
          <a:schemeClr val="tx1"/>
        </a:buClr>
        <a:defRPr sz="1200">
          <a:solidFill>
            <a:schemeClr val="tx1"/>
          </a:solidFill>
          <a:latin typeface="+mn-lt"/>
          <a:ea typeface="+mn-ea"/>
        </a:defRPr>
      </a:lvl8pPr>
      <a:lvl9pPr marL="3548063" indent="-7938" algn="l" rtl="0" fontAlgn="base">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alpha val="20000"/>
                  </a:schemeClr>
                </a:solidFill>
                <a:latin typeface="+mn-lt"/>
                <a:ea typeface="Arial" charset="0"/>
                <a:cs typeface="Arial" charset="0"/>
              </a:defRPr>
            </a:lvl1pPr>
          </a:lstStyle>
          <a:p>
            <a:r>
              <a:rPr lang="en-US"/>
              <a:t>IBM Watson / Beth Smith Comms / September 2018 / © 2018 IBM Corporation</a:t>
            </a:r>
            <a:endParaRPr lang="en-US" dirty="0"/>
          </a:p>
        </p:txBody>
      </p:sp>
    </p:spTree>
    <p:extLst>
      <p:ext uri="{BB962C8B-B14F-4D97-AF65-F5344CB8AC3E}">
        <p14:creationId xmlns:p14="http://schemas.microsoft.com/office/powerpoint/2010/main" val="2966871963"/>
      </p:ext>
    </p:extLst>
  </p:cSld>
  <p:clrMap bg1="lt1" tx1="dk1" bg2="lt2" tx2="dk2" accent1="accent1" accent2="accent2" accent3="accent3" accent4="accent4" accent5="accent5" accent6="accent6" hlink="hlink" folHlink="folHlink"/>
  <p:sldLayoutIdLst>
    <p:sldLayoutId id="2147484293" r:id="rId1"/>
    <p:sldLayoutId id="2147484294" r:id="rId2"/>
    <p:sldLayoutId id="2147484295" r:id="rId3"/>
    <p:sldLayoutId id="2147484296" r:id="rId4"/>
    <p:sldLayoutId id="2147484297" r:id="rId5"/>
    <p:sldLayoutId id="2147484298" r:id="rId6"/>
    <p:sldLayoutId id="2147484299" r:id="rId7"/>
    <p:sldLayoutId id="2147484300" r:id="rId8"/>
    <p:sldLayoutId id="2147484301" r:id="rId9"/>
    <p:sldLayoutId id="2147484302" r:id="rId10"/>
    <p:sldLayoutId id="2147484303" r:id="rId11"/>
    <p:sldLayoutId id="2147484304" r:id="rId12"/>
    <p:sldLayoutId id="2147484305" r:id="rId13"/>
    <p:sldLayoutId id="2147484306" r:id="rId14"/>
    <p:sldLayoutId id="2147484307" r:id="rId15"/>
    <p:sldLayoutId id="2147484308" r:id="rId16"/>
    <p:sldLayoutId id="2147484309" r:id="rId17"/>
    <p:sldLayoutId id="2147484310" r:id="rId18"/>
    <p:sldLayoutId id="2147484311" r:id="rId19"/>
    <p:sldLayoutId id="2147484312" r:id="rId20"/>
    <p:sldLayoutId id="2147484313" r:id="rId21"/>
    <p:sldLayoutId id="2147484314" r:id="rId22"/>
    <p:sldLayoutId id="2147484315" r:id="rId23"/>
    <p:sldLayoutId id="2147484316" r:id="rId24"/>
    <p:sldLayoutId id="2147484317" r:id="rId25"/>
    <p:sldLayoutId id="2147484318" r:id="rId26"/>
    <p:sldLayoutId id="2147484319" r:id="rId27"/>
    <p:sldLayoutId id="2147484320" r:id="rId28"/>
    <p:sldLayoutId id="2147484321" r:id="rId29"/>
    <p:sldLayoutId id="2147484322" r:id="rId30"/>
    <p:sldLayoutId id="2147484323" r:id="rId31"/>
    <p:sldLayoutId id="2147484324" r:id="rId32"/>
    <p:sldLayoutId id="2147484325" r:id="rId33"/>
    <p:sldLayoutId id="2147484326" r:id="rId34"/>
    <p:sldLayoutId id="2147484327" r:id="rId35"/>
    <p:sldLayoutId id="2147484328" r:id="rId36"/>
    <p:sldLayoutId id="2147484329" r:id="rId37"/>
    <p:sldLayoutId id="2147484330" r:id="rId38"/>
    <p:sldLayoutId id="2147485463" r:id="rId39"/>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alpha val="20000"/>
                  </a:schemeClr>
                </a:solidFill>
                <a:latin typeface="+mn-lt"/>
                <a:ea typeface="Arial" charset="0"/>
                <a:cs typeface="Arial" charset="0"/>
              </a:defRPr>
            </a:lvl1pPr>
          </a:lstStyle>
          <a:p>
            <a:r>
              <a:rPr lang="en-US"/>
              <a:t>IBM Watson / Beth Smith Comms / September 2018 / © 2018 IBM Corporation</a:t>
            </a:r>
            <a:endParaRPr lang="en-US" dirty="0"/>
          </a:p>
        </p:txBody>
      </p:sp>
    </p:spTree>
    <p:extLst>
      <p:ext uri="{BB962C8B-B14F-4D97-AF65-F5344CB8AC3E}">
        <p14:creationId xmlns:p14="http://schemas.microsoft.com/office/powerpoint/2010/main" val="2146078728"/>
      </p:ext>
    </p:extLst>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 id="2147484338" r:id="rId7"/>
    <p:sldLayoutId id="2147484339" r:id="rId8"/>
    <p:sldLayoutId id="2147484340" r:id="rId9"/>
    <p:sldLayoutId id="2147484341" r:id="rId10"/>
    <p:sldLayoutId id="2147484342" r:id="rId11"/>
    <p:sldLayoutId id="2147484343" r:id="rId12"/>
    <p:sldLayoutId id="2147484344" r:id="rId13"/>
    <p:sldLayoutId id="2147484345" r:id="rId14"/>
    <p:sldLayoutId id="2147484346" r:id="rId15"/>
    <p:sldLayoutId id="2147484347" r:id="rId16"/>
    <p:sldLayoutId id="2147484348" r:id="rId17"/>
    <p:sldLayoutId id="2147484349" r:id="rId18"/>
    <p:sldLayoutId id="2147484350" r:id="rId19"/>
    <p:sldLayoutId id="2147484351" r:id="rId20"/>
    <p:sldLayoutId id="2147484352" r:id="rId21"/>
    <p:sldLayoutId id="2147484353" r:id="rId22"/>
    <p:sldLayoutId id="2147484354" r:id="rId23"/>
    <p:sldLayoutId id="2147484355" r:id="rId24"/>
    <p:sldLayoutId id="2147484356" r:id="rId25"/>
    <p:sldLayoutId id="2147484357" r:id="rId26"/>
    <p:sldLayoutId id="2147484358" r:id="rId27"/>
    <p:sldLayoutId id="2147484359" r:id="rId28"/>
    <p:sldLayoutId id="2147484360" r:id="rId29"/>
    <p:sldLayoutId id="2147484361" r:id="rId30"/>
    <p:sldLayoutId id="2147484362" r:id="rId31"/>
    <p:sldLayoutId id="2147484363" r:id="rId32"/>
    <p:sldLayoutId id="2147484364" r:id="rId33"/>
    <p:sldLayoutId id="2147484365" r:id="rId34"/>
    <p:sldLayoutId id="2147484366" r:id="rId35"/>
    <p:sldLayoutId id="2147484367" r:id="rId36"/>
    <p:sldLayoutId id="2147484368" r:id="rId37"/>
    <p:sldLayoutId id="2147484369" r:id="rId38"/>
    <p:sldLayoutId id="2147484370" r:id="rId39"/>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alpha val="20000"/>
                  </a:schemeClr>
                </a:solidFill>
                <a:latin typeface="+mn-lt"/>
                <a:ea typeface="Arial" charset="0"/>
                <a:cs typeface="Arial" charset="0"/>
              </a:defRPr>
            </a:lvl1pPr>
          </a:lstStyle>
          <a:p>
            <a:r>
              <a:rPr lang="en-US">
                <a:solidFill>
                  <a:srgbClr val="FFFFFF">
                    <a:alpha val="20000"/>
                  </a:srgbClr>
                </a:solidFill>
              </a:rPr>
              <a:t>© IBM 2018</a:t>
            </a:r>
            <a:endParaRPr lang="en-US" dirty="0">
              <a:solidFill>
                <a:srgbClr val="FFFFFF">
                  <a:alpha val="20000"/>
                </a:srgbClr>
              </a:solidFill>
            </a:endParaRPr>
          </a:p>
        </p:txBody>
      </p:sp>
    </p:spTree>
    <p:extLst>
      <p:ext uri="{BB962C8B-B14F-4D97-AF65-F5344CB8AC3E}">
        <p14:creationId xmlns:p14="http://schemas.microsoft.com/office/powerpoint/2010/main" val="69411012"/>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 id="2147484387" r:id="rId15"/>
    <p:sldLayoutId id="2147484388" r:id="rId16"/>
    <p:sldLayoutId id="2147484389" r:id="rId17"/>
    <p:sldLayoutId id="2147484390" r:id="rId18"/>
    <p:sldLayoutId id="2147484391" r:id="rId19"/>
    <p:sldLayoutId id="2147484392" r:id="rId20"/>
    <p:sldLayoutId id="2147484393" r:id="rId21"/>
    <p:sldLayoutId id="2147484394" r:id="rId22"/>
    <p:sldLayoutId id="2147484395" r:id="rId23"/>
    <p:sldLayoutId id="2147484396" r:id="rId24"/>
    <p:sldLayoutId id="2147484397" r:id="rId25"/>
    <p:sldLayoutId id="2147484398" r:id="rId26"/>
    <p:sldLayoutId id="2147484399" r:id="rId27"/>
    <p:sldLayoutId id="2147484400" r:id="rId28"/>
    <p:sldLayoutId id="2147484401" r:id="rId29"/>
    <p:sldLayoutId id="2147484402" r:id="rId30"/>
    <p:sldLayoutId id="2147484403" r:id="rId31"/>
    <p:sldLayoutId id="2147484404" r:id="rId32"/>
    <p:sldLayoutId id="2147484405" r:id="rId33"/>
    <p:sldLayoutId id="2147484406" r:id="rId34"/>
    <p:sldLayoutId id="2147484407" r:id="rId35"/>
    <p:sldLayoutId id="2147484408" r:id="rId36"/>
    <p:sldLayoutId id="2147484409" r:id="rId37"/>
    <p:sldLayoutId id="2147484410" r:id="rId38"/>
    <p:sldLayoutId id="2147484411" r:id="rId39"/>
    <p:sldLayoutId id="2147484412" r:id="rId40"/>
  </p:sldLayoutIdLst>
  <p:hf sldNum="0" hdr="0" ftr="0" dt="0"/>
  <p:txStyles>
    <p:titleStyle>
      <a:lvl1pPr algn="l" defTabSz="609570"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2">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1920">
          <p15:clr>
            <a:srgbClr val="F26B43"/>
          </p15:clr>
        </p15:guide>
        <p15:guide id="9" pos="1728">
          <p15:clr>
            <a:srgbClr val="F26B43"/>
          </p15:clr>
        </p15:guide>
        <p15:guide id="10" pos="192">
          <p15:clr>
            <a:srgbClr val="F26B43"/>
          </p15:clr>
        </p15:guide>
        <p15:guide id="11" pos="5952">
          <p15:clr>
            <a:srgbClr val="F26B43"/>
          </p15:clr>
        </p15:guide>
        <p15:guide id="12" orient="horz" pos="142">
          <p15:clr>
            <a:srgbClr val="F26B43"/>
          </p15:clr>
        </p15:guide>
        <p15:guide id="13" orient="horz" pos="3098">
          <p15:clr>
            <a:srgbClr val="F26B43"/>
          </p15:clr>
        </p15:guide>
        <p15:guide id="14" orient="horz" pos="420">
          <p15:clr>
            <a:srgbClr val="F26B43"/>
          </p15:clr>
        </p15:guide>
        <p15:guide id="15" orient="horz" pos="732">
          <p15:clr>
            <a:srgbClr val="F26B43"/>
          </p15:clr>
        </p15:guide>
        <p15:guide id="16" pos="5760">
          <p15:clr>
            <a:srgbClr val="F26B43"/>
          </p15:clr>
        </p15:guide>
        <p15:guide id="17" pos="5568">
          <p15:clr>
            <a:srgbClr val="F26B43"/>
          </p15:clr>
        </p15:guide>
        <p15:guide id="18" pos="4032">
          <p15:clr>
            <a:srgbClr val="F26B43"/>
          </p15:clr>
        </p15:guide>
        <p15:guide id="19" pos="3840">
          <p15:clr>
            <a:srgbClr val="F26B43"/>
          </p15:clr>
        </p15:guide>
        <p15:guide id="20" pos="364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sldNum" sz="quarter" idx="2"/>
          </p:nvPr>
        </p:nvSpPr>
        <p:spPr>
          <a:xfrm>
            <a:off x="11752548" y="6465191"/>
            <a:ext cx="134652" cy="123111"/>
          </a:xfrm>
          <a:prstGeom prst="rect">
            <a:avLst/>
          </a:prstGeom>
          <a:ln w="12700">
            <a:miter lim="400000"/>
          </a:ln>
        </p:spPr>
        <p:txBody>
          <a:bodyPr wrap="none" lIns="0" tIns="0" rIns="0" bIns="0" anchor="ctr">
            <a:spAutoFit/>
          </a:bodyPr>
          <a:lstStyle>
            <a:lvl1pPr algn="r">
              <a:defRPr sz="800">
                <a:solidFill>
                  <a:srgbClr val="FFFFFF"/>
                </a:solidFill>
              </a:defRPr>
            </a:lvl1pPr>
          </a:lstStyle>
          <a:p>
            <a:pPr defTabSz="914377" hangingPunct="0"/>
            <a:fld id="{86CB4B4D-7CA3-9044-876B-883B54F8677D}" type="slidenum">
              <a:rPr lang="en-US" kern="0" smtClean="0">
                <a:latin typeface="IBM Plex Sans"/>
                <a:ea typeface="IBM Plex Sans"/>
                <a:cs typeface="IBM Plex Sans"/>
                <a:sym typeface="IBM Plex Sans"/>
              </a:rPr>
              <a:pPr defTabSz="914377" hangingPunct="0"/>
              <a:t>‹#›</a:t>
            </a:fld>
            <a:endParaRPr lang="en-US" kern="0">
              <a:latin typeface="IBM Plex Sans"/>
              <a:ea typeface="IBM Plex Sans"/>
              <a:cs typeface="IBM Plex Sans"/>
              <a:sym typeface="IBM Plex Sans"/>
            </a:endParaRPr>
          </a:p>
        </p:txBody>
      </p:sp>
      <p:sp>
        <p:nvSpPr>
          <p:cNvPr id="3" name="Shape 3"/>
          <p:cNvSpPr>
            <a:spLocks noGrp="1"/>
          </p:cNvSpPr>
          <p:nvPr>
            <p:ph type="title"/>
          </p:nvPr>
        </p:nvSpPr>
        <p:spPr>
          <a:xfrm>
            <a:off x="609600" y="274637"/>
            <a:ext cx="10972800" cy="13255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97496756"/>
      </p:ext>
    </p:extLst>
  </p:cSld>
  <p:clrMap bg1="lt1" tx1="dk1" bg2="lt2" tx2="dk2" accent1="accent1" accent2="accent2" accent3="accent3" accent4="accent4" accent5="accent5" accent6="accent6" hlink="hlink" folHlink="folHlink"/>
  <p:sldLayoutIdLst>
    <p:sldLayoutId id="2147484415" r:id="rId1"/>
    <p:sldLayoutId id="2147484416" r:id="rId2"/>
    <p:sldLayoutId id="2147484417" r:id="rId3"/>
    <p:sldLayoutId id="2147484418" r:id="rId4"/>
    <p:sldLayoutId id="2147484419" r:id="rId5"/>
    <p:sldLayoutId id="2147484420" r:id="rId6"/>
    <p:sldLayoutId id="2147484421" r:id="rId7"/>
    <p:sldLayoutId id="2147484422" r:id="rId8"/>
    <p:sldLayoutId id="2147484423" r:id="rId9"/>
    <p:sldLayoutId id="2147484424" r:id="rId10"/>
    <p:sldLayoutId id="2147484425" r:id="rId11"/>
    <p:sldLayoutId id="2147484426" r:id="rId12"/>
    <p:sldLayoutId id="2147484427" r:id="rId13"/>
    <p:sldLayoutId id="2147484428" r:id="rId14"/>
    <p:sldLayoutId id="2147484429" r:id="rId15"/>
    <p:sldLayoutId id="2147484430" r:id="rId16"/>
    <p:sldLayoutId id="2147484431" r:id="rId17"/>
    <p:sldLayoutId id="2147484432" r:id="rId18"/>
    <p:sldLayoutId id="2147484433" r:id="rId19"/>
    <p:sldLayoutId id="2147484434" r:id="rId20"/>
    <p:sldLayoutId id="2147484435" r:id="rId21"/>
    <p:sldLayoutId id="2147484436" r:id="rId22"/>
    <p:sldLayoutId id="2147484437" r:id="rId23"/>
    <p:sldLayoutId id="2147484438" r:id="rId24"/>
    <p:sldLayoutId id="2147484439" r:id="rId25"/>
    <p:sldLayoutId id="2147484440" r:id="rId26"/>
    <p:sldLayoutId id="2147484441" r:id="rId27"/>
    <p:sldLayoutId id="2147484442" r:id="rId28"/>
    <p:sldLayoutId id="2147484443" r:id="rId29"/>
    <p:sldLayoutId id="2147484444" r:id="rId30"/>
    <p:sldLayoutId id="2147484445" r:id="rId31"/>
    <p:sldLayoutId id="2147484446" r:id="rId32"/>
    <p:sldLayoutId id="2147484447" r:id="rId33"/>
    <p:sldLayoutId id="2147484448" r:id="rId34"/>
    <p:sldLayoutId id="2147484449" r:id="rId35"/>
    <p:sldLayoutId id="2147484450" r:id="rId36"/>
    <p:sldLayoutId id="2147484451" r:id="rId37"/>
    <p:sldLayoutId id="2147484452" r:id="rId38"/>
    <p:sldLayoutId id="2147484453" r:id="rId39"/>
    <p:sldLayoutId id="2147484454" r:id="rId40"/>
    <p:sldLayoutId id="2147484455" r:id="rId41"/>
    <p:sldLayoutId id="2147484456" r:id="rId42"/>
    <p:sldLayoutId id="2147484457" r:id="rId43"/>
    <p:sldLayoutId id="2147484458" r:id="rId44"/>
    <p:sldLayoutId id="2147484459" r:id="rId45"/>
    <p:sldLayoutId id="2147484460" r:id="rId46"/>
    <p:sldLayoutId id="2147484461" r:id="rId47"/>
    <p:sldLayoutId id="2147484462" r:id="rId48"/>
    <p:sldLayoutId id="2147484463" r:id="rId49"/>
    <p:sldLayoutId id="2147484464" r:id="rId50"/>
    <p:sldLayoutId id="2147484465" r:id="rId51"/>
    <p:sldLayoutId id="2147484466" r:id="rId52"/>
    <p:sldLayoutId id="2147484467" r:id="rId53"/>
    <p:sldLayoutId id="2147484468" r:id="rId54"/>
    <p:sldLayoutId id="2147484469" r:id="rId55"/>
    <p:sldLayoutId id="2147484470" r:id="rId56"/>
    <p:sldLayoutId id="2147484471" r:id="rId57"/>
    <p:sldLayoutId id="2147484472" r:id="rId58"/>
    <p:sldLayoutId id="2147484473" r:id="rId59"/>
    <p:sldLayoutId id="2147484474" r:id="rId60"/>
    <p:sldLayoutId id="2147484475" r:id="rId61"/>
    <p:sldLayoutId id="2147484476" r:id="rId62"/>
    <p:sldLayoutId id="2147484477" r:id="rId63"/>
    <p:sldLayoutId id="2147484478" r:id="rId64"/>
    <p:sldLayoutId id="2147484479" r:id="rId65"/>
    <p:sldLayoutId id="2147484480" r:id="rId66"/>
    <p:sldLayoutId id="2147484481" r:id="rId67"/>
    <p:sldLayoutId id="2147484482" r:id="rId68"/>
    <p:sldLayoutId id="2147484483" r:id="rId69"/>
    <p:sldLayoutId id="2147484484" r:id="rId70"/>
    <p:sldLayoutId id="2147484485" r:id="rId71"/>
    <p:sldLayoutId id="2147484486" r:id="rId72"/>
    <p:sldLayoutId id="2147484487" r:id="rId73"/>
    <p:sldLayoutId id="2147484488" r:id="rId74"/>
    <p:sldLayoutId id="2147484489" r:id="rId75"/>
    <p:sldLayoutId id="2147484490" r:id="rId76"/>
    <p:sldLayoutId id="2147484491" r:id="rId77"/>
    <p:sldLayoutId id="2147484492" r:id="rId78"/>
    <p:sldLayoutId id="2147484493" r:id="rId79"/>
    <p:sldLayoutId id="2147484494" r:id="rId80"/>
    <p:sldLayoutId id="2147484495" r:id="rId81"/>
    <p:sldLayoutId id="2147484496" r:id="rId82"/>
    <p:sldLayoutId id="2147484497" r:id="rId83"/>
    <p:sldLayoutId id="2147484498" r:id="rId84"/>
    <p:sldLayoutId id="2147484499" r:id="rId85"/>
    <p:sldLayoutId id="2147484500" r:id="rId86"/>
    <p:sldLayoutId id="2147484501" r:id="rId87"/>
    <p:sldLayoutId id="2147484502" r:id="rId88"/>
    <p:sldLayoutId id="2147484503" r:id="rId89"/>
    <p:sldLayoutId id="2147484504" r:id="rId90"/>
    <p:sldLayoutId id="2147484505" r:id="rId91"/>
    <p:sldLayoutId id="2147484506" r:id="rId92"/>
    <p:sldLayoutId id="2147484507" r:id="rId93"/>
    <p:sldLayoutId id="2147484508" r:id="rId94"/>
    <p:sldLayoutId id="2147484509" r:id="rId95"/>
    <p:sldLayoutId id="2147484510" r:id="rId96"/>
    <p:sldLayoutId id="2147484511" r:id="rId97"/>
    <p:sldLayoutId id="2147484512" r:id="rId98"/>
    <p:sldLayoutId id="2147484513" r:id="rId99"/>
    <p:sldLayoutId id="2147484514" r:id="rId100"/>
    <p:sldLayoutId id="2147484515" r:id="rId101"/>
    <p:sldLayoutId id="2147484516" r:id="rId102"/>
    <p:sldLayoutId id="2147484517" r:id="rId103"/>
    <p:sldLayoutId id="2147484518" r:id="rId104"/>
    <p:sldLayoutId id="2147484519" r:id="rId105"/>
    <p:sldLayoutId id="2147484520" r:id="rId106"/>
    <p:sldLayoutId id="2147484521" r:id="rId107"/>
    <p:sldLayoutId id="2147484522" r:id="rId108"/>
    <p:sldLayoutId id="2147484523" r:id="rId109"/>
    <p:sldLayoutId id="2147484524" r:id="rId110"/>
    <p:sldLayoutId id="2147484525" r:id="rId111"/>
    <p:sldLayoutId id="2147484526" r:id="rId112"/>
    <p:sldLayoutId id="2147484527" r:id="rId113"/>
    <p:sldLayoutId id="2147484528" r:id="rId114"/>
    <p:sldLayoutId id="2147484529" r:id="rId115"/>
    <p:sldLayoutId id="2147484530" r:id="rId116"/>
    <p:sldLayoutId id="2147484531" r:id="rId117"/>
    <p:sldLayoutId id="2147484574" r:id="rId118"/>
  </p:sldLayoutIdLst>
  <p:transition spd="med"/>
  <p:hf hdr="0" ftr="0" dt="0"/>
  <p:txStyles>
    <p:titleStyle>
      <a:lvl1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9pPr>
    </p:titleStyle>
    <p:bodyStyle>
      <a:lvl1pPr marL="0" marR="0" indent="0" algn="l" defTabSz="609585" rtl="0" latinLnBrk="0">
        <a:lnSpc>
          <a:spcPct val="100000"/>
        </a:lnSpc>
        <a:spcBef>
          <a:spcPts val="1467"/>
        </a:spcBef>
        <a:spcAft>
          <a:spcPts val="0"/>
        </a:spcAft>
        <a:buClrTx/>
        <a:buSzTx/>
        <a:buFontTx/>
        <a:buNone/>
        <a:tabLst/>
        <a:defRPr sz="1867" b="0" i="0" u="none" strike="noStrike" cap="none" spc="0" baseline="0">
          <a:ln>
            <a:noFill/>
          </a:ln>
          <a:solidFill>
            <a:srgbClr val="FFFFFF"/>
          </a:solidFill>
          <a:uFillTx/>
          <a:latin typeface="IBM Plex Sans"/>
          <a:ea typeface="IBM Plex Sans"/>
          <a:cs typeface="IBM Plex Sans"/>
          <a:sym typeface="IBM Plex Sans"/>
        </a:defRPr>
      </a:lvl1pPr>
      <a:lvl2pPr marL="230710" marR="0" indent="-230710" algn="l" defTabSz="60958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2pPr>
      <a:lvl3pPr marL="529153" marR="0" indent="-230710" algn="l" defTabSz="60958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3pPr>
      <a:lvl4pPr marL="833946" marR="0" indent="-224361" algn="l" defTabSz="60958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4pPr>
      <a:lvl5pPr marL="1071007" marR="0" indent="-230710" algn="l" defTabSz="60958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5pPr>
      <a:lvl6pPr marL="3261278" marR="0" indent="-213355" algn="l" defTabSz="60958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6pPr>
      <a:lvl7pPr marL="3870863" marR="0" indent="-213355" algn="l" defTabSz="60958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7pPr>
      <a:lvl8pPr marL="4480448" marR="0" indent="-213355" algn="l" defTabSz="60958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8pPr>
      <a:lvl9pPr marL="5090033" marR="0" indent="-213355" algn="l" defTabSz="60958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9pPr>
    </p:bodyStyle>
    <p:otherStyle>
      <a:lvl1pPr marL="0" marR="0" indent="0" algn="r" defTabSz="914377"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1pPr>
      <a:lvl2pPr marL="0" marR="0" indent="457189" algn="r" defTabSz="914377"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2pPr>
      <a:lvl3pPr marL="0" marR="0" indent="914377" algn="r" defTabSz="914377"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3pPr>
      <a:lvl4pPr marL="0" marR="0" indent="1371566" algn="r" defTabSz="914377"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4pPr>
      <a:lvl5pPr marL="0" marR="0" indent="1828754" algn="r" defTabSz="914377"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5pPr>
      <a:lvl6pPr marL="0" marR="0" indent="2285943" algn="r" defTabSz="914377"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6pPr>
      <a:lvl7pPr marL="0" marR="0" indent="2743131" algn="r" defTabSz="914377"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7pPr>
      <a:lvl8pPr marL="0" marR="0" indent="3200320" algn="r" defTabSz="914377"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8pPr>
      <a:lvl9pPr marL="0" marR="0" indent="3657509" algn="r" defTabSz="914377"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9"/>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7"/>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Tree>
    <p:extLst>
      <p:ext uri="{BB962C8B-B14F-4D97-AF65-F5344CB8AC3E}">
        <p14:creationId xmlns:p14="http://schemas.microsoft.com/office/powerpoint/2010/main" val="415405574"/>
      </p:ext>
    </p:extLst>
  </p:cSld>
  <p:clrMap bg1="lt1" tx1="dk1" bg2="lt2" tx2="dk2" accent1="accent1" accent2="accent2" accent3="accent3" accent4="accent4" accent5="accent5" accent6="accent6" hlink="hlink" folHlink="folHlink"/>
  <p:sldLayoutIdLst>
    <p:sldLayoutId id="2147484576" r:id="rId1"/>
    <p:sldLayoutId id="2147484577" r:id="rId2"/>
    <p:sldLayoutId id="2147484578" r:id="rId3"/>
    <p:sldLayoutId id="2147484579" r:id="rId4"/>
    <p:sldLayoutId id="2147484580" r:id="rId5"/>
    <p:sldLayoutId id="2147484581" r:id="rId6"/>
    <p:sldLayoutId id="2147484582" r:id="rId7"/>
    <p:sldLayoutId id="2147484583" r:id="rId8"/>
    <p:sldLayoutId id="2147484584" r:id="rId9"/>
    <p:sldLayoutId id="2147484585" r:id="rId10"/>
    <p:sldLayoutId id="2147484586" r:id="rId11"/>
    <p:sldLayoutId id="2147484587" r:id="rId12"/>
    <p:sldLayoutId id="2147484588" r:id="rId13"/>
    <p:sldLayoutId id="2147484589" r:id="rId14"/>
    <p:sldLayoutId id="2147484590" r:id="rId15"/>
    <p:sldLayoutId id="2147484591" r:id="rId16"/>
    <p:sldLayoutId id="2147484592" r:id="rId17"/>
    <p:sldLayoutId id="2147484593" r:id="rId18"/>
    <p:sldLayoutId id="2147484594" r:id="rId19"/>
    <p:sldLayoutId id="2147484595" r:id="rId20"/>
    <p:sldLayoutId id="2147484596" r:id="rId21"/>
    <p:sldLayoutId id="2147484597" r:id="rId22"/>
    <p:sldLayoutId id="2147484598" r:id="rId23"/>
    <p:sldLayoutId id="2147484599" r:id="rId24"/>
    <p:sldLayoutId id="2147484600" r:id="rId25"/>
    <p:sldLayoutId id="2147484601" r:id="rId26"/>
    <p:sldLayoutId id="2147484602" r:id="rId27"/>
    <p:sldLayoutId id="2147484603" r:id="rId28"/>
    <p:sldLayoutId id="2147484604" r:id="rId29"/>
    <p:sldLayoutId id="2147484605" r:id="rId30"/>
    <p:sldLayoutId id="2147484606" r:id="rId31"/>
    <p:sldLayoutId id="2147484607" r:id="rId32"/>
    <p:sldLayoutId id="2147484608" r:id="rId33"/>
    <p:sldLayoutId id="2147484609" r:id="rId34"/>
    <p:sldLayoutId id="2147484610" r:id="rId35"/>
    <p:sldLayoutId id="2147484611" r:id="rId36"/>
    <p:sldLayoutId id="2147484612" r:id="rId37"/>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59" indent="-168270"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344053954"/>
      </p:ext>
    </p:extLst>
  </p:cSld>
  <p:clrMap bg1="lt1" tx1="dk1" bg2="lt2" tx2="dk2" accent1="accent1" accent2="accent2" accent3="accent3" accent4="accent4" accent5="accent5" accent6="accent6" hlink="hlink" folHlink="folHlink"/>
  <p:sldLayoutIdLst>
    <p:sldLayoutId id="2147484614" r:id="rId1"/>
    <p:sldLayoutId id="2147484615" r:id="rId2"/>
    <p:sldLayoutId id="2147484616" r:id="rId3"/>
    <p:sldLayoutId id="2147484617" r:id="rId4"/>
    <p:sldLayoutId id="2147484618" r:id="rId5"/>
    <p:sldLayoutId id="2147484619" r:id="rId6"/>
    <p:sldLayoutId id="2147484620" r:id="rId7"/>
    <p:sldLayoutId id="2147484621" r:id="rId8"/>
    <p:sldLayoutId id="2147484622" r:id="rId9"/>
    <p:sldLayoutId id="2147484623" r:id="rId10"/>
    <p:sldLayoutId id="2147484624" r:id="rId11"/>
    <p:sldLayoutId id="2147484625" r:id="rId12"/>
    <p:sldLayoutId id="2147484626" r:id="rId13"/>
    <p:sldLayoutId id="2147484627" r:id="rId14"/>
    <p:sldLayoutId id="2147484628" r:id="rId15"/>
    <p:sldLayoutId id="2147484629" r:id="rId16"/>
    <p:sldLayoutId id="2147484630" r:id="rId17"/>
    <p:sldLayoutId id="2147484631" r:id="rId18"/>
    <p:sldLayoutId id="2147484632" r:id="rId19"/>
    <p:sldLayoutId id="2147484633" r:id="rId20"/>
    <p:sldLayoutId id="2147484634" r:id="rId21"/>
    <p:sldLayoutId id="2147484635" r:id="rId22"/>
    <p:sldLayoutId id="2147484636" r:id="rId23"/>
    <p:sldLayoutId id="2147484637" r:id="rId24"/>
    <p:sldLayoutId id="2147484638" r:id="rId25"/>
    <p:sldLayoutId id="2147484639" r:id="rId26"/>
    <p:sldLayoutId id="2147484640" r:id="rId27"/>
    <p:sldLayoutId id="2147484641" r:id="rId28"/>
    <p:sldLayoutId id="2147484642" r:id="rId29"/>
    <p:sldLayoutId id="2147484643" r:id="rId30"/>
    <p:sldLayoutId id="2147484644" r:id="rId31"/>
    <p:sldLayoutId id="2147484645" r:id="rId32"/>
    <p:sldLayoutId id="2147484646" r:id="rId33"/>
    <p:sldLayoutId id="2147484647" r:id="rId34"/>
    <p:sldLayoutId id="2147484648" r:id="rId35"/>
    <p:sldLayoutId id="2147484649" r:id="rId36"/>
    <p:sldLayoutId id="2147484650" r:id="rId37"/>
    <p:sldLayoutId id="2147484651" r:id="rId38"/>
    <p:sldLayoutId id="2147484652" r:id="rId39"/>
    <p:sldLayoutId id="2147484653" r:id="rId40"/>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sldNum" sz="quarter" idx="2"/>
          </p:nvPr>
        </p:nvSpPr>
        <p:spPr>
          <a:xfrm>
            <a:off x="11752548" y="6465192"/>
            <a:ext cx="134652" cy="123111"/>
          </a:xfrm>
          <a:prstGeom prst="rect">
            <a:avLst/>
          </a:prstGeom>
          <a:ln w="12700">
            <a:miter lim="400000"/>
          </a:ln>
        </p:spPr>
        <p:txBody>
          <a:bodyPr wrap="none" lIns="0" tIns="0" rIns="0" bIns="0" anchor="ctr">
            <a:spAutoFit/>
          </a:bodyPr>
          <a:lstStyle>
            <a:lvl1pPr algn="r">
              <a:defRPr sz="800">
                <a:solidFill>
                  <a:srgbClr val="FFFFFF"/>
                </a:solidFill>
              </a:defRPr>
            </a:lvl1pPr>
          </a:lstStyle>
          <a:p>
            <a:pPr defTabSz="914354" hangingPunct="0"/>
            <a:fld id="{86CB4B4D-7CA3-9044-876B-883B54F8677D}" type="slidenum">
              <a:rPr lang="en-US" kern="0" smtClean="0">
                <a:latin typeface="IBM Plex Sans"/>
                <a:ea typeface="IBM Plex Sans"/>
                <a:cs typeface="IBM Plex Sans"/>
                <a:sym typeface="IBM Plex Sans"/>
              </a:rPr>
              <a:pPr defTabSz="914354" hangingPunct="0"/>
              <a:t>‹#›</a:t>
            </a:fld>
            <a:endParaRPr lang="en-US" kern="0">
              <a:latin typeface="IBM Plex Sans"/>
              <a:ea typeface="IBM Plex Sans"/>
              <a:cs typeface="IBM Plex Sans"/>
              <a:sym typeface="IBM Plex Sans"/>
            </a:endParaRPr>
          </a:p>
        </p:txBody>
      </p:sp>
      <p:sp>
        <p:nvSpPr>
          <p:cNvPr id="3" name="Shape 3"/>
          <p:cNvSpPr>
            <a:spLocks noGrp="1"/>
          </p:cNvSpPr>
          <p:nvPr>
            <p:ph type="title"/>
          </p:nvPr>
        </p:nvSpPr>
        <p:spPr>
          <a:xfrm>
            <a:off x="609600" y="274637"/>
            <a:ext cx="10972800" cy="13255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Title Text</a:t>
            </a:r>
          </a:p>
        </p:txBody>
      </p:sp>
      <p:sp>
        <p:nvSpPr>
          <p:cNvPr id="4" name="Shape 4"/>
          <p:cNvSpPr>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290634788"/>
      </p:ext>
    </p:extLst>
  </p:cSld>
  <p:clrMap bg1="lt1" tx1="dk1" bg2="lt2" tx2="dk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 id="2147484696" r:id="rId19"/>
    <p:sldLayoutId id="2147484697" r:id="rId20"/>
    <p:sldLayoutId id="2147484698" r:id="rId21"/>
    <p:sldLayoutId id="2147484699" r:id="rId22"/>
    <p:sldLayoutId id="2147484700" r:id="rId23"/>
    <p:sldLayoutId id="2147484701" r:id="rId24"/>
    <p:sldLayoutId id="2147484702" r:id="rId25"/>
    <p:sldLayoutId id="2147484703" r:id="rId26"/>
    <p:sldLayoutId id="2147484704" r:id="rId27"/>
    <p:sldLayoutId id="2147484705" r:id="rId28"/>
    <p:sldLayoutId id="2147484706" r:id="rId29"/>
    <p:sldLayoutId id="2147484707" r:id="rId30"/>
    <p:sldLayoutId id="2147484708" r:id="rId31"/>
    <p:sldLayoutId id="2147484709" r:id="rId32"/>
    <p:sldLayoutId id="2147484710" r:id="rId33"/>
    <p:sldLayoutId id="2147484711" r:id="rId34"/>
    <p:sldLayoutId id="2147484712" r:id="rId35"/>
    <p:sldLayoutId id="2147484713" r:id="rId36"/>
    <p:sldLayoutId id="2147484714" r:id="rId37"/>
    <p:sldLayoutId id="2147484715" r:id="rId38"/>
    <p:sldLayoutId id="2147484716" r:id="rId39"/>
    <p:sldLayoutId id="2147484717" r:id="rId40"/>
    <p:sldLayoutId id="2147484718" r:id="rId41"/>
    <p:sldLayoutId id="2147484719" r:id="rId42"/>
    <p:sldLayoutId id="2147484720" r:id="rId43"/>
    <p:sldLayoutId id="2147484721" r:id="rId44"/>
    <p:sldLayoutId id="2147484722" r:id="rId45"/>
    <p:sldLayoutId id="2147484723" r:id="rId46"/>
    <p:sldLayoutId id="2147484724" r:id="rId47"/>
    <p:sldLayoutId id="2147484725" r:id="rId48"/>
    <p:sldLayoutId id="2147484726" r:id="rId49"/>
    <p:sldLayoutId id="2147484727" r:id="rId50"/>
    <p:sldLayoutId id="2147484728" r:id="rId51"/>
    <p:sldLayoutId id="2147484729" r:id="rId52"/>
    <p:sldLayoutId id="2147484730" r:id="rId53"/>
    <p:sldLayoutId id="2147484731" r:id="rId54"/>
    <p:sldLayoutId id="2147484732" r:id="rId55"/>
    <p:sldLayoutId id="2147484733" r:id="rId56"/>
    <p:sldLayoutId id="2147484734" r:id="rId57"/>
    <p:sldLayoutId id="2147484735" r:id="rId58"/>
    <p:sldLayoutId id="2147484736" r:id="rId59"/>
    <p:sldLayoutId id="2147484737" r:id="rId60"/>
    <p:sldLayoutId id="2147484738" r:id="rId61"/>
    <p:sldLayoutId id="2147484739" r:id="rId62"/>
    <p:sldLayoutId id="2147484740" r:id="rId63"/>
    <p:sldLayoutId id="2147484741" r:id="rId64"/>
    <p:sldLayoutId id="2147484742" r:id="rId65"/>
    <p:sldLayoutId id="2147484743" r:id="rId66"/>
    <p:sldLayoutId id="2147484744" r:id="rId67"/>
    <p:sldLayoutId id="2147484745" r:id="rId68"/>
    <p:sldLayoutId id="2147484746" r:id="rId69"/>
    <p:sldLayoutId id="2147484747" r:id="rId70"/>
    <p:sldLayoutId id="2147484748" r:id="rId71"/>
    <p:sldLayoutId id="2147484749" r:id="rId72"/>
    <p:sldLayoutId id="2147484750" r:id="rId73"/>
    <p:sldLayoutId id="2147484751" r:id="rId74"/>
    <p:sldLayoutId id="2147484752" r:id="rId75"/>
    <p:sldLayoutId id="2147484753" r:id="rId76"/>
    <p:sldLayoutId id="2147484754" r:id="rId77"/>
    <p:sldLayoutId id="2147484755" r:id="rId78"/>
    <p:sldLayoutId id="2147484756" r:id="rId79"/>
    <p:sldLayoutId id="2147484757" r:id="rId80"/>
    <p:sldLayoutId id="2147484758" r:id="rId81"/>
    <p:sldLayoutId id="2147484759" r:id="rId82"/>
    <p:sldLayoutId id="2147484760" r:id="rId83"/>
    <p:sldLayoutId id="2147484761" r:id="rId84"/>
    <p:sldLayoutId id="2147484762" r:id="rId85"/>
    <p:sldLayoutId id="2147484763" r:id="rId86"/>
    <p:sldLayoutId id="2147484764" r:id="rId87"/>
    <p:sldLayoutId id="2147484765" r:id="rId88"/>
    <p:sldLayoutId id="2147484766" r:id="rId89"/>
    <p:sldLayoutId id="2147484767" r:id="rId90"/>
    <p:sldLayoutId id="2147484768" r:id="rId91"/>
    <p:sldLayoutId id="2147484769" r:id="rId92"/>
    <p:sldLayoutId id="2147484770" r:id="rId93"/>
    <p:sldLayoutId id="2147484771" r:id="rId94"/>
    <p:sldLayoutId id="2147484772" r:id="rId95"/>
    <p:sldLayoutId id="2147484773" r:id="rId96"/>
    <p:sldLayoutId id="2147484774" r:id="rId97"/>
    <p:sldLayoutId id="2147484775" r:id="rId98"/>
    <p:sldLayoutId id="2147484776" r:id="rId99"/>
    <p:sldLayoutId id="2147484777" r:id="rId100"/>
    <p:sldLayoutId id="2147484778" r:id="rId101"/>
    <p:sldLayoutId id="2147484779" r:id="rId102"/>
    <p:sldLayoutId id="2147484780" r:id="rId103"/>
    <p:sldLayoutId id="2147484781" r:id="rId104"/>
    <p:sldLayoutId id="2147484782" r:id="rId105"/>
    <p:sldLayoutId id="2147484783" r:id="rId106"/>
    <p:sldLayoutId id="2147484784" r:id="rId107"/>
    <p:sldLayoutId id="2147484785" r:id="rId108"/>
    <p:sldLayoutId id="2147484786" r:id="rId109"/>
    <p:sldLayoutId id="2147484787" r:id="rId110"/>
    <p:sldLayoutId id="2147484788" r:id="rId111"/>
    <p:sldLayoutId id="2147484789" r:id="rId112"/>
    <p:sldLayoutId id="2147484790" r:id="rId113"/>
    <p:sldLayoutId id="2147484791" r:id="rId114"/>
    <p:sldLayoutId id="2147484792" r:id="rId115"/>
    <p:sldLayoutId id="2147484793" r:id="rId116"/>
    <p:sldLayoutId id="2147484794" r:id="rId117"/>
    <p:sldLayoutId id="2147484795" r:id="rId118"/>
  </p:sldLayoutIdLst>
  <p:transition spd="med"/>
  <p:hf hdr="0" ftr="0" dt="0"/>
  <p:txStyles>
    <p:titleStyle>
      <a:lvl1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9pPr>
    </p:titleStyle>
    <p:bodyStyle>
      <a:lvl1pPr marL="0" marR="0" indent="0" algn="l" defTabSz="609570" rtl="0" latinLnBrk="0">
        <a:lnSpc>
          <a:spcPct val="100000"/>
        </a:lnSpc>
        <a:spcBef>
          <a:spcPts val="1467"/>
        </a:spcBef>
        <a:spcAft>
          <a:spcPts val="0"/>
        </a:spcAft>
        <a:buClrTx/>
        <a:buSzTx/>
        <a:buFontTx/>
        <a:buNone/>
        <a:tabLst/>
        <a:defRPr sz="1867" b="0" i="0" u="none" strike="noStrike" cap="none" spc="0" baseline="0">
          <a:ln>
            <a:noFill/>
          </a:ln>
          <a:solidFill>
            <a:srgbClr val="FFFFFF"/>
          </a:solidFill>
          <a:uFillTx/>
          <a:latin typeface="IBM Plex Sans"/>
          <a:ea typeface="IBM Plex Sans"/>
          <a:cs typeface="IBM Plex Sans"/>
          <a:sym typeface="IBM Plex Sans"/>
        </a:defRPr>
      </a:lvl1pPr>
      <a:lvl2pPr marL="230705" marR="0" indent="-230705"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2pPr>
      <a:lvl3pPr marL="529140" marR="0" indent="-230705"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3pPr>
      <a:lvl4pPr marL="833926" marR="0" indent="-224356"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4pPr>
      <a:lvl5pPr marL="1070980" marR="0" indent="-230705"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5pPr>
      <a:lvl6pPr marL="3261197" marR="0" indent="-213349"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6pPr>
      <a:lvl7pPr marL="3870766" marR="0" indent="-213349"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7pPr>
      <a:lvl8pPr marL="4480336" marR="0" indent="-213349"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8pPr>
      <a:lvl9pPr marL="5089906" marR="0" indent="-213349"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9pPr>
    </p:bodyStyle>
    <p:otherStyle>
      <a:lvl1pPr marL="0" marR="0" indent="0"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1pPr>
      <a:lvl2pPr marL="0" marR="0" indent="457178"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2pPr>
      <a:lvl3pPr marL="0" marR="0" indent="914354"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3pPr>
      <a:lvl4pPr marL="0" marR="0" indent="1371532"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4pPr>
      <a:lvl5pPr marL="0" marR="0" indent="1828709"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5pPr>
      <a:lvl6pPr marL="0" marR="0" indent="2285886"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6pPr>
      <a:lvl7pPr marL="0" marR="0" indent="2743062"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7pPr>
      <a:lvl8pPr marL="0" marR="0" indent="3200240"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8pPr>
      <a:lvl9pPr marL="0" marR="0" indent="3657418"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xml"/><Relationship Id="rId1" Type="http://schemas.openxmlformats.org/officeDocument/2006/relationships/slideLayout" Target="../slideLayouts/slideLayout28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3.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3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notesSlide" Target="../notesSlides/notesSlide12.xml"/><Relationship Id="rId1" Type="http://schemas.openxmlformats.org/officeDocument/2006/relationships/slideLayout" Target="../slideLayouts/slideLayout343.xml"/><Relationship Id="rId6" Type="http://schemas.openxmlformats.org/officeDocument/2006/relationships/image" Target="../media/image66.tiff"/><Relationship Id="rId5" Type="http://schemas.openxmlformats.org/officeDocument/2006/relationships/image" Target="../media/image65.tiff"/><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526.xml"/><Relationship Id="rId6" Type="http://schemas.openxmlformats.org/officeDocument/2006/relationships/image" Target="../media/image71.jpg"/><Relationship Id="rId5" Type="http://schemas.openxmlformats.org/officeDocument/2006/relationships/image" Target="../media/image70.png"/><Relationship Id="rId4" Type="http://schemas.openxmlformats.org/officeDocument/2006/relationships/image" Target="../media/image69.tiff"/></Relationships>
</file>

<file path=ppt/slides/_rels/slide1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4.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373.xml"/><Relationship Id="rId6" Type="http://schemas.openxmlformats.org/officeDocument/2006/relationships/image" Target="../media/image41.png"/><Relationship Id="rId5" Type="http://schemas.openxmlformats.org/officeDocument/2006/relationships/image" Target="../media/image40.tiff"/><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578.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81.xml"/><Relationship Id="rId5" Type="http://schemas.openxmlformats.org/officeDocument/2006/relationships/image" Target="../media/image46.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7" Type="http://schemas.microsoft.com/office/2007/relationships/hdphoto" Target="../media/hdphoto3.wdp"/><Relationship Id="rId2" Type="http://schemas.openxmlformats.org/officeDocument/2006/relationships/notesSlide" Target="../notesSlides/notesSlide6.xml"/><Relationship Id="rId1" Type="http://schemas.openxmlformats.org/officeDocument/2006/relationships/slideLayout" Target="../slideLayouts/slideLayout106.xml"/><Relationship Id="rId6" Type="http://schemas.openxmlformats.org/officeDocument/2006/relationships/image" Target="../media/image50.png"/><Relationship Id="rId5" Type="http://schemas.openxmlformats.org/officeDocument/2006/relationships/image" Target="../media/image49.tiff"/><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4.xml"/><Relationship Id="rId6" Type="http://schemas.openxmlformats.org/officeDocument/2006/relationships/image" Target="../media/image55.tiff"/><Relationship Id="rId5" Type="http://schemas.openxmlformats.org/officeDocument/2006/relationships/image" Target="../media/image54.png"/><Relationship Id="rId10" Type="http://schemas.openxmlformats.org/officeDocument/2006/relationships/image" Target="../media/image59.tiff"/><Relationship Id="rId4" Type="http://schemas.openxmlformats.org/officeDocument/2006/relationships/image" Target="../media/image53.png"/><Relationship Id="rId9" Type="http://schemas.openxmlformats.org/officeDocument/2006/relationships/image" Target="../media/image58.tiff"/></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332.xml"/><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42260" y="1138624"/>
            <a:ext cx="10820243" cy="2290376"/>
          </a:xfrm>
        </p:spPr>
        <p:txBody>
          <a:bodyPr anchor="t"/>
          <a:lstStyle/>
          <a:p>
            <a:r>
              <a:rPr lang="en-US" sz="6667" dirty="0">
                <a:solidFill>
                  <a:schemeClr val="bg2"/>
                </a:solidFill>
                <a:cs typeface="Arial"/>
              </a:rPr>
              <a:t>IBM Watson OpenScale</a:t>
            </a:r>
            <a:br>
              <a:rPr lang="en-US" sz="6667" dirty="0">
                <a:solidFill>
                  <a:schemeClr val="bg2"/>
                </a:solidFill>
                <a:cs typeface="Arial"/>
              </a:rPr>
            </a:br>
            <a:br>
              <a:rPr lang="en-US" sz="3733" dirty="0">
                <a:solidFill>
                  <a:schemeClr val="bg2"/>
                </a:solidFill>
                <a:cs typeface="Arial"/>
              </a:rPr>
            </a:br>
            <a:br>
              <a:rPr lang="en-US" sz="3733" dirty="0">
                <a:solidFill>
                  <a:schemeClr val="bg2"/>
                </a:solidFill>
                <a:cs typeface="Arial"/>
              </a:rPr>
            </a:br>
            <a:br>
              <a:rPr lang="en-US" sz="6667" dirty="0"/>
            </a:br>
            <a:endParaRPr lang="en-US" i="1" dirty="0">
              <a:solidFill>
                <a:schemeClr val="bg2"/>
              </a:solidFill>
            </a:endParaRPr>
          </a:p>
        </p:txBody>
      </p:sp>
      <p:pic>
        <p:nvPicPr>
          <p:cNvPr id="3" name="Picture 2">
            <a:extLst>
              <a:ext uri="{FF2B5EF4-FFF2-40B4-BE49-F238E27FC236}">
                <a16:creationId xmlns:a16="http://schemas.microsoft.com/office/drawing/2014/main" id="{6D64B405-7CAE-9F42-BFF5-04C2578FB03E}"/>
              </a:ext>
            </a:extLst>
          </p:cNvPr>
          <p:cNvPicPr>
            <a:picLocks noChangeAspect="1"/>
          </p:cNvPicPr>
          <p:nvPr/>
        </p:nvPicPr>
        <p:blipFill>
          <a:blip r:embed="rId3"/>
          <a:stretch>
            <a:fillRect/>
          </a:stretch>
        </p:blipFill>
        <p:spPr>
          <a:xfrm>
            <a:off x="10061052" y="5965443"/>
            <a:ext cx="1401451" cy="662224"/>
          </a:xfrm>
          <a:prstGeom prst="rect">
            <a:avLst/>
          </a:prstGeom>
        </p:spPr>
      </p:pic>
    </p:spTree>
    <p:extLst>
      <p:ext uri="{BB962C8B-B14F-4D97-AF65-F5344CB8AC3E}">
        <p14:creationId xmlns:p14="http://schemas.microsoft.com/office/powerpoint/2010/main" val="3923251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C62E63-4178-CE49-A4D3-47030E725164}"/>
              </a:ext>
            </a:extLst>
          </p:cNvPr>
          <p:cNvSpPr txBox="1"/>
          <p:nvPr/>
        </p:nvSpPr>
        <p:spPr>
          <a:xfrm>
            <a:off x="276063" y="299097"/>
            <a:ext cx="810390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IBM Plex Sans" panose="020B0503050203000203" pitchFamily="34" charset="77"/>
                <a:ea typeface="Helvetica Neue" panose="02000503000000020004" pitchFamily="2" charset="0"/>
                <a:cs typeface="Helvetica Neue" panose="02000503000000020004" pitchFamily="2" charset="0"/>
              </a:rPr>
              <a:t>How does Watson OpenScale mitigate fairness issues?</a:t>
            </a:r>
          </a:p>
        </p:txBody>
      </p:sp>
      <p:cxnSp>
        <p:nvCxnSpPr>
          <p:cNvPr id="5" name="Elbow Connector 4">
            <a:extLst>
              <a:ext uri="{FF2B5EF4-FFF2-40B4-BE49-F238E27FC236}">
                <a16:creationId xmlns:a16="http://schemas.microsoft.com/office/drawing/2014/main" id="{298BAEEF-EB56-5244-AA78-F1BE28C478D4}"/>
              </a:ext>
            </a:extLst>
          </p:cNvPr>
          <p:cNvCxnSpPr>
            <a:cxnSpLocks/>
          </p:cNvCxnSpPr>
          <p:nvPr/>
        </p:nvCxnSpPr>
        <p:spPr>
          <a:xfrm>
            <a:off x="1965976" y="3359524"/>
            <a:ext cx="1691624" cy="4248"/>
          </a:xfrm>
          <a:prstGeom prst="bentConnector3">
            <a:avLst/>
          </a:prstGeom>
          <a:ln w="25400">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Folded Corner 8">
            <a:extLst>
              <a:ext uri="{FF2B5EF4-FFF2-40B4-BE49-F238E27FC236}">
                <a16:creationId xmlns:a16="http://schemas.microsoft.com/office/drawing/2014/main" id="{8AA1CFE2-A54F-104C-A412-81A60926DC87}"/>
              </a:ext>
            </a:extLst>
          </p:cNvPr>
          <p:cNvSpPr/>
          <p:nvPr/>
        </p:nvSpPr>
        <p:spPr>
          <a:xfrm>
            <a:off x="3883566" y="2590468"/>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Folded Corner 9">
            <a:extLst>
              <a:ext uri="{FF2B5EF4-FFF2-40B4-BE49-F238E27FC236}">
                <a16:creationId xmlns:a16="http://schemas.microsoft.com/office/drawing/2014/main" id="{1574BE83-6596-EC48-B4CE-C5B26D1A65FC}"/>
              </a:ext>
            </a:extLst>
          </p:cNvPr>
          <p:cNvSpPr/>
          <p:nvPr/>
        </p:nvSpPr>
        <p:spPr>
          <a:xfrm>
            <a:off x="4086766" y="2793668"/>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Folded Corner 11">
            <a:extLst>
              <a:ext uri="{FF2B5EF4-FFF2-40B4-BE49-F238E27FC236}">
                <a16:creationId xmlns:a16="http://schemas.microsoft.com/office/drawing/2014/main" id="{C3509E25-F8A7-7F4C-85FE-3ACDB38DAA9C}"/>
              </a:ext>
            </a:extLst>
          </p:cNvPr>
          <p:cNvSpPr/>
          <p:nvPr/>
        </p:nvSpPr>
        <p:spPr>
          <a:xfrm>
            <a:off x="4289966" y="2996868"/>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Folded Corner 12">
            <a:extLst>
              <a:ext uri="{FF2B5EF4-FFF2-40B4-BE49-F238E27FC236}">
                <a16:creationId xmlns:a16="http://schemas.microsoft.com/office/drawing/2014/main" id="{678DDA83-7601-894F-886C-23350C1E4413}"/>
              </a:ext>
            </a:extLst>
          </p:cNvPr>
          <p:cNvSpPr/>
          <p:nvPr/>
        </p:nvSpPr>
        <p:spPr>
          <a:xfrm>
            <a:off x="4493166" y="3200068"/>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Folded Corner 13">
            <a:extLst>
              <a:ext uri="{FF2B5EF4-FFF2-40B4-BE49-F238E27FC236}">
                <a16:creationId xmlns:a16="http://schemas.microsoft.com/office/drawing/2014/main" id="{55C0CF9D-8009-F748-8DB2-ECF6E6A7A87F}"/>
              </a:ext>
            </a:extLst>
          </p:cNvPr>
          <p:cNvSpPr/>
          <p:nvPr/>
        </p:nvSpPr>
        <p:spPr>
          <a:xfrm>
            <a:off x="4696366" y="3403268"/>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Folded Corner 14">
            <a:extLst>
              <a:ext uri="{FF2B5EF4-FFF2-40B4-BE49-F238E27FC236}">
                <a16:creationId xmlns:a16="http://schemas.microsoft.com/office/drawing/2014/main" id="{C5837BF7-54C6-1948-9D9A-AFB1DEB33711}"/>
              </a:ext>
            </a:extLst>
          </p:cNvPr>
          <p:cNvSpPr/>
          <p:nvPr/>
        </p:nvSpPr>
        <p:spPr>
          <a:xfrm>
            <a:off x="3883566" y="3002976"/>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Folded Corner 15">
            <a:extLst>
              <a:ext uri="{FF2B5EF4-FFF2-40B4-BE49-F238E27FC236}">
                <a16:creationId xmlns:a16="http://schemas.microsoft.com/office/drawing/2014/main" id="{9025D124-E6F0-E34F-BC3C-17FD5F424B03}"/>
              </a:ext>
            </a:extLst>
          </p:cNvPr>
          <p:cNvSpPr/>
          <p:nvPr/>
        </p:nvSpPr>
        <p:spPr>
          <a:xfrm>
            <a:off x="4086766" y="3206176"/>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Folded Corner 16">
            <a:extLst>
              <a:ext uri="{FF2B5EF4-FFF2-40B4-BE49-F238E27FC236}">
                <a16:creationId xmlns:a16="http://schemas.microsoft.com/office/drawing/2014/main" id="{D09D4766-55ED-4C46-91D1-B5752D93F51F}"/>
              </a:ext>
            </a:extLst>
          </p:cNvPr>
          <p:cNvSpPr/>
          <p:nvPr/>
        </p:nvSpPr>
        <p:spPr>
          <a:xfrm>
            <a:off x="4289966" y="3409376"/>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Folded Corner 17">
            <a:extLst>
              <a:ext uri="{FF2B5EF4-FFF2-40B4-BE49-F238E27FC236}">
                <a16:creationId xmlns:a16="http://schemas.microsoft.com/office/drawing/2014/main" id="{F673DC91-5E2D-864B-BA65-6DACD380A63F}"/>
              </a:ext>
            </a:extLst>
          </p:cNvPr>
          <p:cNvSpPr/>
          <p:nvPr/>
        </p:nvSpPr>
        <p:spPr>
          <a:xfrm>
            <a:off x="4493166" y="3612576"/>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 name="Folded Corner 18">
            <a:extLst>
              <a:ext uri="{FF2B5EF4-FFF2-40B4-BE49-F238E27FC236}">
                <a16:creationId xmlns:a16="http://schemas.microsoft.com/office/drawing/2014/main" id="{15D466B3-7F01-964A-9E5D-1063BACA9507}"/>
              </a:ext>
            </a:extLst>
          </p:cNvPr>
          <p:cNvSpPr/>
          <p:nvPr/>
        </p:nvSpPr>
        <p:spPr>
          <a:xfrm>
            <a:off x="4696366" y="3815776"/>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Folded Corner 19">
            <a:extLst>
              <a:ext uri="{FF2B5EF4-FFF2-40B4-BE49-F238E27FC236}">
                <a16:creationId xmlns:a16="http://schemas.microsoft.com/office/drawing/2014/main" id="{F6D6400E-478B-FE45-9931-150522D9CDA3}"/>
              </a:ext>
            </a:extLst>
          </p:cNvPr>
          <p:cNvSpPr/>
          <p:nvPr/>
        </p:nvSpPr>
        <p:spPr>
          <a:xfrm>
            <a:off x="3883566" y="3415488"/>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 name="Folded Corner 20">
            <a:extLst>
              <a:ext uri="{FF2B5EF4-FFF2-40B4-BE49-F238E27FC236}">
                <a16:creationId xmlns:a16="http://schemas.microsoft.com/office/drawing/2014/main" id="{F306DD0A-FA65-9647-87EA-87AFD4E4C0DC}"/>
              </a:ext>
            </a:extLst>
          </p:cNvPr>
          <p:cNvSpPr/>
          <p:nvPr/>
        </p:nvSpPr>
        <p:spPr>
          <a:xfrm>
            <a:off x="4086766" y="3618688"/>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Folded Corner 21">
            <a:extLst>
              <a:ext uri="{FF2B5EF4-FFF2-40B4-BE49-F238E27FC236}">
                <a16:creationId xmlns:a16="http://schemas.microsoft.com/office/drawing/2014/main" id="{648D29AD-97A5-0548-986E-A6A4C06A342A}"/>
              </a:ext>
            </a:extLst>
          </p:cNvPr>
          <p:cNvSpPr/>
          <p:nvPr/>
        </p:nvSpPr>
        <p:spPr>
          <a:xfrm>
            <a:off x="4289966" y="3821888"/>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Folded Corner 22">
            <a:extLst>
              <a:ext uri="{FF2B5EF4-FFF2-40B4-BE49-F238E27FC236}">
                <a16:creationId xmlns:a16="http://schemas.microsoft.com/office/drawing/2014/main" id="{2EE796BC-9DD2-7942-BAD5-054CF24791B3}"/>
              </a:ext>
            </a:extLst>
          </p:cNvPr>
          <p:cNvSpPr/>
          <p:nvPr/>
        </p:nvSpPr>
        <p:spPr>
          <a:xfrm>
            <a:off x="4493166" y="4025088"/>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Folded Corner 23">
            <a:extLst>
              <a:ext uri="{FF2B5EF4-FFF2-40B4-BE49-F238E27FC236}">
                <a16:creationId xmlns:a16="http://schemas.microsoft.com/office/drawing/2014/main" id="{D941EA21-AD6F-1E47-8450-7F959893EF42}"/>
              </a:ext>
            </a:extLst>
          </p:cNvPr>
          <p:cNvSpPr/>
          <p:nvPr/>
        </p:nvSpPr>
        <p:spPr>
          <a:xfrm>
            <a:off x="4696366" y="4228288"/>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Folded Corner 24">
            <a:extLst>
              <a:ext uri="{FF2B5EF4-FFF2-40B4-BE49-F238E27FC236}">
                <a16:creationId xmlns:a16="http://schemas.microsoft.com/office/drawing/2014/main" id="{5B971090-7061-2B4A-B47E-B84900D3D157}"/>
              </a:ext>
            </a:extLst>
          </p:cNvPr>
          <p:cNvSpPr/>
          <p:nvPr/>
        </p:nvSpPr>
        <p:spPr>
          <a:xfrm>
            <a:off x="3883566" y="3827996"/>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Folded Corner 25">
            <a:extLst>
              <a:ext uri="{FF2B5EF4-FFF2-40B4-BE49-F238E27FC236}">
                <a16:creationId xmlns:a16="http://schemas.microsoft.com/office/drawing/2014/main" id="{02B8AAC8-131E-EC41-B542-4B7C444D773A}"/>
              </a:ext>
            </a:extLst>
          </p:cNvPr>
          <p:cNvSpPr/>
          <p:nvPr/>
        </p:nvSpPr>
        <p:spPr>
          <a:xfrm>
            <a:off x="4086766" y="4031196"/>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Folded Corner 26">
            <a:extLst>
              <a:ext uri="{FF2B5EF4-FFF2-40B4-BE49-F238E27FC236}">
                <a16:creationId xmlns:a16="http://schemas.microsoft.com/office/drawing/2014/main" id="{259006B3-44C3-4549-A3A9-EB573D12A852}"/>
              </a:ext>
            </a:extLst>
          </p:cNvPr>
          <p:cNvSpPr/>
          <p:nvPr/>
        </p:nvSpPr>
        <p:spPr>
          <a:xfrm>
            <a:off x="4289966" y="4234396"/>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Folded Corner 29">
            <a:extLst>
              <a:ext uri="{FF2B5EF4-FFF2-40B4-BE49-F238E27FC236}">
                <a16:creationId xmlns:a16="http://schemas.microsoft.com/office/drawing/2014/main" id="{54B9E4AA-3C71-2D44-8C1B-AB9AD84E9B79}"/>
              </a:ext>
            </a:extLst>
          </p:cNvPr>
          <p:cNvSpPr/>
          <p:nvPr/>
        </p:nvSpPr>
        <p:spPr>
          <a:xfrm>
            <a:off x="4946930" y="2776921"/>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Folded Corner 30">
            <a:extLst>
              <a:ext uri="{FF2B5EF4-FFF2-40B4-BE49-F238E27FC236}">
                <a16:creationId xmlns:a16="http://schemas.microsoft.com/office/drawing/2014/main" id="{15AA2ACA-473E-5349-A99A-F2065C82C38B}"/>
              </a:ext>
            </a:extLst>
          </p:cNvPr>
          <p:cNvSpPr/>
          <p:nvPr/>
        </p:nvSpPr>
        <p:spPr>
          <a:xfrm>
            <a:off x="5150130" y="2980121"/>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Folded Corner 31">
            <a:extLst>
              <a:ext uri="{FF2B5EF4-FFF2-40B4-BE49-F238E27FC236}">
                <a16:creationId xmlns:a16="http://schemas.microsoft.com/office/drawing/2014/main" id="{3D9804F5-795B-A040-92BB-020A9BA2321F}"/>
              </a:ext>
            </a:extLst>
          </p:cNvPr>
          <p:cNvSpPr/>
          <p:nvPr/>
        </p:nvSpPr>
        <p:spPr>
          <a:xfrm>
            <a:off x="5353330" y="3183321"/>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Folded Corner 32">
            <a:extLst>
              <a:ext uri="{FF2B5EF4-FFF2-40B4-BE49-F238E27FC236}">
                <a16:creationId xmlns:a16="http://schemas.microsoft.com/office/drawing/2014/main" id="{DB8C3C8F-DB33-C246-874D-17BD67E0167E}"/>
              </a:ext>
            </a:extLst>
          </p:cNvPr>
          <p:cNvSpPr/>
          <p:nvPr/>
        </p:nvSpPr>
        <p:spPr>
          <a:xfrm>
            <a:off x="5556530" y="3386521"/>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 name="Folded Corner 33">
            <a:extLst>
              <a:ext uri="{FF2B5EF4-FFF2-40B4-BE49-F238E27FC236}">
                <a16:creationId xmlns:a16="http://schemas.microsoft.com/office/drawing/2014/main" id="{69FD2874-B55A-2440-AF8E-33BEA73B0C10}"/>
              </a:ext>
            </a:extLst>
          </p:cNvPr>
          <p:cNvSpPr/>
          <p:nvPr/>
        </p:nvSpPr>
        <p:spPr>
          <a:xfrm>
            <a:off x="5759730" y="3589721"/>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 name="Folded Corner 34">
            <a:extLst>
              <a:ext uri="{FF2B5EF4-FFF2-40B4-BE49-F238E27FC236}">
                <a16:creationId xmlns:a16="http://schemas.microsoft.com/office/drawing/2014/main" id="{174FCD84-0869-DC4F-A339-502FF1F458EA}"/>
              </a:ext>
            </a:extLst>
          </p:cNvPr>
          <p:cNvSpPr/>
          <p:nvPr/>
        </p:nvSpPr>
        <p:spPr>
          <a:xfrm>
            <a:off x="4946930" y="3189429"/>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 name="Folded Corner 35">
            <a:extLst>
              <a:ext uri="{FF2B5EF4-FFF2-40B4-BE49-F238E27FC236}">
                <a16:creationId xmlns:a16="http://schemas.microsoft.com/office/drawing/2014/main" id="{ACEADA61-95F5-354C-BB75-CCF6C3151E55}"/>
              </a:ext>
            </a:extLst>
          </p:cNvPr>
          <p:cNvSpPr/>
          <p:nvPr/>
        </p:nvSpPr>
        <p:spPr>
          <a:xfrm>
            <a:off x="5150130" y="3392629"/>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Folded Corner 36">
            <a:extLst>
              <a:ext uri="{FF2B5EF4-FFF2-40B4-BE49-F238E27FC236}">
                <a16:creationId xmlns:a16="http://schemas.microsoft.com/office/drawing/2014/main" id="{056D40BF-C4D7-DB4E-BD94-385B9F46AC82}"/>
              </a:ext>
            </a:extLst>
          </p:cNvPr>
          <p:cNvSpPr/>
          <p:nvPr/>
        </p:nvSpPr>
        <p:spPr>
          <a:xfrm>
            <a:off x="5353330" y="3595829"/>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 name="Folded Corner 37">
            <a:extLst>
              <a:ext uri="{FF2B5EF4-FFF2-40B4-BE49-F238E27FC236}">
                <a16:creationId xmlns:a16="http://schemas.microsoft.com/office/drawing/2014/main" id="{D61AD9B7-B824-6F4A-A5E1-2A3C609BE1A8}"/>
              </a:ext>
            </a:extLst>
          </p:cNvPr>
          <p:cNvSpPr/>
          <p:nvPr/>
        </p:nvSpPr>
        <p:spPr>
          <a:xfrm>
            <a:off x="5556530" y="3799029"/>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Folded Corner 38">
            <a:extLst>
              <a:ext uri="{FF2B5EF4-FFF2-40B4-BE49-F238E27FC236}">
                <a16:creationId xmlns:a16="http://schemas.microsoft.com/office/drawing/2014/main" id="{8B4D9B9F-E8C9-0C4E-AE52-2744B5859801}"/>
              </a:ext>
            </a:extLst>
          </p:cNvPr>
          <p:cNvSpPr/>
          <p:nvPr/>
        </p:nvSpPr>
        <p:spPr>
          <a:xfrm>
            <a:off x="5759730" y="4002229"/>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 name="Folded Corner 39">
            <a:extLst>
              <a:ext uri="{FF2B5EF4-FFF2-40B4-BE49-F238E27FC236}">
                <a16:creationId xmlns:a16="http://schemas.microsoft.com/office/drawing/2014/main" id="{00A923B9-FDF4-164F-ABEC-FBB473B17237}"/>
              </a:ext>
            </a:extLst>
          </p:cNvPr>
          <p:cNvSpPr/>
          <p:nvPr/>
        </p:nvSpPr>
        <p:spPr>
          <a:xfrm>
            <a:off x="4946930" y="3601941"/>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 name="Folded Corner 40">
            <a:extLst>
              <a:ext uri="{FF2B5EF4-FFF2-40B4-BE49-F238E27FC236}">
                <a16:creationId xmlns:a16="http://schemas.microsoft.com/office/drawing/2014/main" id="{0854D4B8-2B80-764D-AD32-D797FADD86B7}"/>
              </a:ext>
            </a:extLst>
          </p:cNvPr>
          <p:cNvSpPr/>
          <p:nvPr/>
        </p:nvSpPr>
        <p:spPr>
          <a:xfrm>
            <a:off x="5150130" y="3805141"/>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 name="Folded Corner 41">
            <a:extLst>
              <a:ext uri="{FF2B5EF4-FFF2-40B4-BE49-F238E27FC236}">
                <a16:creationId xmlns:a16="http://schemas.microsoft.com/office/drawing/2014/main" id="{4AAF7864-534C-D04D-BAF3-DFB99F50EEB9}"/>
              </a:ext>
            </a:extLst>
          </p:cNvPr>
          <p:cNvSpPr/>
          <p:nvPr/>
        </p:nvSpPr>
        <p:spPr>
          <a:xfrm>
            <a:off x="5353330" y="4008341"/>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Folded Corner 42">
            <a:extLst>
              <a:ext uri="{FF2B5EF4-FFF2-40B4-BE49-F238E27FC236}">
                <a16:creationId xmlns:a16="http://schemas.microsoft.com/office/drawing/2014/main" id="{0044DA8A-93D9-4B4C-B0D0-CDAC02F8414F}"/>
              </a:ext>
            </a:extLst>
          </p:cNvPr>
          <p:cNvSpPr/>
          <p:nvPr/>
        </p:nvSpPr>
        <p:spPr>
          <a:xfrm>
            <a:off x="5556530" y="4211541"/>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5" name="Folded Corner 44">
            <a:extLst>
              <a:ext uri="{FF2B5EF4-FFF2-40B4-BE49-F238E27FC236}">
                <a16:creationId xmlns:a16="http://schemas.microsoft.com/office/drawing/2014/main" id="{7CE11697-DD2C-5041-A360-BFCE30B31714}"/>
              </a:ext>
            </a:extLst>
          </p:cNvPr>
          <p:cNvSpPr/>
          <p:nvPr/>
        </p:nvSpPr>
        <p:spPr>
          <a:xfrm>
            <a:off x="4946930" y="4014449"/>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 name="Folded Corner 45">
            <a:extLst>
              <a:ext uri="{FF2B5EF4-FFF2-40B4-BE49-F238E27FC236}">
                <a16:creationId xmlns:a16="http://schemas.microsoft.com/office/drawing/2014/main" id="{2A8957FB-C5B0-E24B-94C9-3C5080D060CC}"/>
              </a:ext>
            </a:extLst>
          </p:cNvPr>
          <p:cNvSpPr/>
          <p:nvPr/>
        </p:nvSpPr>
        <p:spPr>
          <a:xfrm>
            <a:off x="5150130" y="4217649"/>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 name="Folded Corner 49">
            <a:extLst>
              <a:ext uri="{FF2B5EF4-FFF2-40B4-BE49-F238E27FC236}">
                <a16:creationId xmlns:a16="http://schemas.microsoft.com/office/drawing/2014/main" id="{B874B36F-2BE4-7844-9FDF-4D2772DB0DCC}"/>
              </a:ext>
            </a:extLst>
          </p:cNvPr>
          <p:cNvSpPr/>
          <p:nvPr/>
        </p:nvSpPr>
        <p:spPr>
          <a:xfrm>
            <a:off x="4696366" y="3007560"/>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Folded Corner 50">
            <a:extLst>
              <a:ext uri="{FF2B5EF4-FFF2-40B4-BE49-F238E27FC236}">
                <a16:creationId xmlns:a16="http://schemas.microsoft.com/office/drawing/2014/main" id="{BA6C6EB6-E363-CD4F-A607-94CFCED5D2E5}"/>
              </a:ext>
            </a:extLst>
          </p:cNvPr>
          <p:cNvSpPr/>
          <p:nvPr/>
        </p:nvSpPr>
        <p:spPr>
          <a:xfrm>
            <a:off x="4289966" y="2593524"/>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2" name="Folded Corner 51">
            <a:extLst>
              <a:ext uri="{FF2B5EF4-FFF2-40B4-BE49-F238E27FC236}">
                <a16:creationId xmlns:a16="http://schemas.microsoft.com/office/drawing/2014/main" id="{AC530426-A682-1E47-A8D2-D7A8F4408B56}"/>
              </a:ext>
            </a:extLst>
          </p:cNvPr>
          <p:cNvSpPr/>
          <p:nvPr/>
        </p:nvSpPr>
        <p:spPr>
          <a:xfrm>
            <a:off x="4696366" y="2569078"/>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3" name="Folded Corner 52">
            <a:extLst>
              <a:ext uri="{FF2B5EF4-FFF2-40B4-BE49-F238E27FC236}">
                <a16:creationId xmlns:a16="http://schemas.microsoft.com/office/drawing/2014/main" id="{652C07BF-01D6-8447-AAF5-9C187393924E}"/>
              </a:ext>
            </a:extLst>
          </p:cNvPr>
          <p:cNvSpPr/>
          <p:nvPr/>
        </p:nvSpPr>
        <p:spPr>
          <a:xfrm>
            <a:off x="4493166" y="2796722"/>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4" name="Folded Corner 53">
            <a:extLst>
              <a:ext uri="{FF2B5EF4-FFF2-40B4-BE49-F238E27FC236}">
                <a16:creationId xmlns:a16="http://schemas.microsoft.com/office/drawing/2014/main" id="{A688DB8E-9AF8-A14C-BDA5-85B0783E412A}"/>
              </a:ext>
            </a:extLst>
          </p:cNvPr>
          <p:cNvSpPr/>
          <p:nvPr/>
        </p:nvSpPr>
        <p:spPr>
          <a:xfrm>
            <a:off x="5556530" y="2533997"/>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5" name="Folded Corner 54">
            <a:extLst>
              <a:ext uri="{FF2B5EF4-FFF2-40B4-BE49-F238E27FC236}">
                <a16:creationId xmlns:a16="http://schemas.microsoft.com/office/drawing/2014/main" id="{C6F3E4E2-A848-BC41-B7E8-38528CBFAE59}"/>
              </a:ext>
            </a:extLst>
          </p:cNvPr>
          <p:cNvSpPr/>
          <p:nvPr/>
        </p:nvSpPr>
        <p:spPr>
          <a:xfrm>
            <a:off x="5759730" y="2737197"/>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 name="Folded Corner 55">
            <a:extLst>
              <a:ext uri="{FF2B5EF4-FFF2-40B4-BE49-F238E27FC236}">
                <a16:creationId xmlns:a16="http://schemas.microsoft.com/office/drawing/2014/main" id="{3BD9A54F-4561-A443-A0F6-6FE646FE5175}"/>
              </a:ext>
            </a:extLst>
          </p:cNvPr>
          <p:cNvSpPr/>
          <p:nvPr/>
        </p:nvSpPr>
        <p:spPr>
          <a:xfrm>
            <a:off x="5150130" y="2540105"/>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 name="Folded Corner 56">
            <a:extLst>
              <a:ext uri="{FF2B5EF4-FFF2-40B4-BE49-F238E27FC236}">
                <a16:creationId xmlns:a16="http://schemas.microsoft.com/office/drawing/2014/main" id="{B7AAC89C-7530-7B4B-A436-8D54F5C9C706}"/>
              </a:ext>
            </a:extLst>
          </p:cNvPr>
          <p:cNvSpPr/>
          <p:nvPr/>
        </p:nvSpPr>
        <p:spPr>
          <a:xfrm>
            <a:off x="5353330" y="2743305"/>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 name="Folded Corner 57">
            <a:extLst>
              <a:ext uri="{FF2B5EF4-FFF2-40B4-BE49-F238E27FC236}">
                <a16:creationId xmlns:a16="http://schemas.microsoft.com/office/drawing/2014/main" id="{DEA6D4E3-D24D-0A45-B737-DA9CB1C78350}"/>
              </a:ext>
            </a:extLst>
          </p:cNvPr>
          <p:cNvSpPr/>
          <p:nvPr/>
        </p:nvSpPr>
        <p:spPr>
          <a:xfrm>
            <a:off x="5556530" y="2946505"/>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 name="Folded Corner 58">
            <a:extLst>
              <a:ext uri="{FF2B5EF4-FFF2-40B4-BE49-F238E27FC236}">
                <a16:creationId xmlns:a16="http://schemas.microsoft.com/office/drawing/2014/main" id="{801D79BF-5057-4548-B22C-F66597180C3A}"/>
              </a:ext>
            </a:extLst>
          </p:cNvPr>
          <p:cNvSpPr/>
          <p:nvPr/>
        </p:nvSpPr>
        <p:spPr>
          <a:xfrm>
            <a:off x="5759730" y="3149705"/>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8" name="Rectangle 67">
            <a:extLst>
              <a:ext uri="{FF2B5EF4-FFF2-40B4-BE49-F238E27FC236}">
                <a16:creationId xmlns:a16="http://schemas.microsoft.com/office/drawing/2014/main" id="{44E30DA2-4C13-AB4B-BE7B-3802A52FC974}"/>
              </a:ext>
            </a:extLst>
          </p:cNvPr>
          <p:cNvSpPr/>
          <p:nvPr/>
        </p:nvSpPr>
        <p:spPr>
          <a:xfrm>
            <a:off x="1914270" y="3458993"/>
            <a:ext cx="1785105" cy="7487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F6DFF">
                    <a:lumMod val="40000"/>
                    <a:lumOff val="60000"/>
                  </a:srgbClr>
                </a:solidFill>
                <a:effectLst/>
                <a:uLnTx/>
                <a:uFillTx/>
                <a:latin typeface="IBM Plex Sans" panose="020B0503050203000203" pitchFamily="34" charset="77"/>
                <a:ea typeface="Helvetica Neue" panose="02000503000000020004" pitchFamily="2" charset="0"/>
                <a:cs typeface="Helvetica Neue" panose="02000503000000020004" pitchFamily="2" charset="0"/>
              </a:rPr>
              <a:t>perturbation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F6DFF">
                    <a:lumMod val="40000"/>
                    <a:lumOff val="60000"/>
                  </a:srgbClr>
                </a:solidFill>
                <a:effectLst/>
                <a:uLnTx/>
                <a:uFillTx/>
                <a:latin typeface="IBM Plex Sans" panose="020B0503050203000203" pitchFamily="34" charset="77"/>
                <a:ea typeface="Helvetica Neue" panose="02000503000000020004" pitchFamily="2" charset="0"/>
                <a:cs typeface="Helvetica Neue" panose="02000503000000020004" pitchFamily="2" charset="0"/>
              </a:rPr>
              <a:t>analysis </a:t>
            </a:r>
            <a:endParaRPr kumimoji="0" lang="en-US" sz="1867" b="0" i="0" u="none" strike="noStrike" kern="1200" cap="none" spc="0" normalizeH="0" baseline="0" noProof="0" dirty="0">
              <a:ln>
                <a:noFill/>
              </a:ln>
              <a:solidFill>
                <a:srgbClr val="0F6DFF">
                  <a:lumMod val="40000"/>
                  <a:lumOff val="60000"/>
                </a:srgbClr>
              </a:solidFill>
              <a:effectLst/>
              <a:uLnTx/>
              <a:uFillTx/>
              <a:latin typeface="IBM Plex Sans" panose="020B0503050203000203" pitchFamily="34" charset="77"/>
              <a:ea typeface="+mn-ea"/>
              <a:cs typeface="+mn-cs"/>
            </a:endParaRPr>
          </a:p>
        </p:txBody>
      </p:sp>
      <p:sp>
        <p:nvSpPr>
          <p:cNvPr id="69" name="TextBox 68">
            <a:extLst>
              <a:ext uri="{FF2B5EF4-FFF2-40B4-BE49-F238E27FC236}">
                <a16:creationId xmlns:a16="http://schemas.microsoft.com/office/drawing/2014/main" id="{55E3C3ED-12AE-5A44-BEF0-4B3EBD497869}"/>
              </a:ext>
            </a:extLst>
          </p:cNvPr>
          <p:cNvSpPr txBox="1"/>
          <p:nvPr/>
        </p:nvSpPr>
        <p:spPr>
          <a:xfrm>
            <a:off x="3712734" y="1697267"/>
            <a:ext cx="2267020" cy="7487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IBM Plex Sans" panose="020B0503050203000203" pitchFamily="34" charset="77"/>
                <a:ea typeface="Helvetica Neue Thin" panose="020B0403020202020204" pitchFamily="34" charset="0"/>
                <a:cs typeface="Helvetica Neue" panose="02000503000000020004" pitchFamily="2" charset="0"/>
              </a:rPr>
              <a:t>variants over subset of data</a:t>
            </a:r>
          </a:p>
        </p:txBody>
      </p:sp>
      <p:sp>
        <p:nvSpPr>
          <p:cNvPr id="124" name="Down Arrow 123">
            <a:extLst>
              <a:ext uri="{FF2B5EF4-FFF2-40B4-BE49-F238E27FC236}">
                <a16:creationId xmlns:a16="http://schemas.microsoft.com/office/drawing/2014/main" id="{D0B3C41C-6EF0-2F40-8463-64302D4DBF86}"/>
              </a:ext>
            </a:extLst>
          </p:cNvPr>
          <p:cNvSpPr/>
          <p:nvPr/>
        </p:nvSpPr>
        <p:spPr>
          <a:xfrm rot="16200000">
            <a:off x="6007801" y="3051495"/>
            <a:ext cx="1266564" cy="621012"/>
          </a:xfrm>
          <a:prstGeom prst="downArrow">
            <a:avLst/>
          </a:prstGeom>
          <a:ln w="19050">
            <a:solidFill>
              <a:srgbClr val="FFFFFF"/>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25" name="Cube 124">
            <a:extLst>
              <a:ext uri="{FF2B5EF4-FFF2-40B4-BE49-F238E27FC236}">
                <a16:creationId xmlns:a16="http://schemas.microsoft.com/office/drawing/2014/main" id="{64510D2F-5286-0A44-871D-1FC15901E9CB}"/>
              </a:ext>
            </a:extLst>
          </p:cNvPr>
          <p:cNvSpPr/>
          <p:nvPr/>
        </p:nvSpPr>
        <p:spPr>
          <a:xfrm>
            <a:off x="7254438" y="2528650"/>
            <a:ext cx="1366225" cy="1366225"/>
          </a:xfrm>
          <a:prstGeom prst="cube">
            <a:avLst>
              <a:gd name="adj" fmla="val 20400"/>
            </a:avLst>
          </a:prstGeom>
          <a:noFill/>
          <a:ln w="19050">
            <a:solidFill>
              <a:srgbClr val="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err="1">
              <a:ln>
                <a:noFill/>
              </a:ln>
              <a:solidFill>
                <a:srgbClr val="0549DA"/>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6" name="TextBox 125">
            <a:extLst>
              <a:ext uri="{FF2B5EF4-FFF2-40B4-BE49-F238E27FC236}">
                <a16:creationId xmlns:a16="http://schemas.microsoft.com/office/drawing/2014/main" id="{FD82CBB6-43C2-9147-878B-6445EDFFE938}"/>
              </a:ext>
            </a:extLst>
          </p:cNvPr>
          <p:cNvSpPr txBox="1"/>
          <p:nvPr/>
        </p:nvSpPr>
        <p:spPr>
          <a:xfrm>
            <a:off x="7248062" y="2946504"/>
            <a:ext cx="1131911" cy="74879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IBM Plex Sans" panose="020B0503050203000203" pitchFamily="34" charset="77"/>
                <a:ea typeface="Helvetica Neue" panose="02000503000000020004" pitchFamily="2" charset="0"/>
                <a:cs typeface="Helvetica Neue" panose="02000503000000020004" pitchFamily="2" charset="0"/>
              </a:rPr>
              <a:t>risk model</a:t>
            </a:r>
          </a:p>
        </p:txBody>
      </p:sp>
      <p:sp>
        <p:nvSpPr>
          <p:cNvPr id="127" name="Rectangle 126">
            <a:extLst>
              <a:ext uri="{FF2B5EF4-FFF2-40B4-BE49-F238E27FC236}">
                <a16:creationId xmlns:a16="http://schemas.microsoft.com/office/drawing/2014/main" id="{874E5772-BF08-B048-BA46-E276F491CDB9}"/>
              </a:ext>
            </a:extLst>
          </p:cNvPr>
          <p:cNvSpPr/>
          <p:nvPr/>
        </p:nvSpPr>
        <p:spPr>
          <a:xfrm>
            <a:off x="276064" y="693310"/>
            <a:ext cx="6140624" cy="4205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IBM Plex Sans" panose="020B0503050203000203" pitchFamily="34" charset="77"/>
                <a:ea typeface="Helvetica Neue" panose="02000503000000020004" pitchFamily="2" charset="0"/>
                <a:cs typeface="Helvetica Neue" panose="02000503000000020004" pitchFamily="2" charset="0"/>
              </a:rPr>
              <a:t>Calculated hourly over a sliding window</a:t>
            </a:r>
          </a:p>
        </p:txBody>
      </p:sp>
      <p:sp>
        <p:nvSpPr>
          <p:cNvPr id="128" name="TextBox 127">
            <a:extLst>
              <a:ext uri="{FF2B5EF4-FFF2-40B4-BE49-F238E27FC236}">
                <a16:creationId xmlns:a16="http://schemas.microsoft.com/office/drawing/2014/main" id="{B9596A70-F3FB-FC4C-A221-A20E3E333AB7}"/>
              </a:ext>
            </a:extLst>
          </p:cNvPr>
          <p:cNvSpPr txBox="1"/>
          <p:nvPr/>
        </p:nvSpPr>
        <p:spPr>
          <a:xfrm>
            <a:off x="210521" y="2179227"/>
            <a:ext cx="2267020" cy="7487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IBM Plex Sans" panose="020B0503050203000203" pitchFamily="34" charset="77"/>
                <a:ea typeface="Helvetica Neue Thin" panose="020B0403020202020204" pitchFamily="34" charset="0"/>
                <a:cs typeface="Helvetica Neue" panose="02000503000000020004" pitchFamily="2" charset="0"/>
              </a:rPr>
              <a:t>applicant credit histories</a:t>
            </a:r>
          </a:p>
        </p:txBody>
      </p:sp>
      <p:grpSp>
        <p:nvGrpSpPr>
          <p:cNvPr id="137" name="Group 136">
            <a:extLst>
              <a:ext uri="{FF2B5EF4-FFF2-40B4-BE49-F238E27FC236}">
                <a16:creationId xmlns:a16="http://schemas.microsoft.com/office/drawing/2014/main" id="{B9890726-7D3F-CD43-BF4F-8D497A01C8DD}"/>
              </a:ext>
            </a:extLst>
          </p:cNvPr>
          <p:cNvGrpSpPr/>
          <p:nvPr/>
        </p:nvGrpSpPr>
        <p:grpSpPr>
          <a:xfrm>
            <a:off x="422282" y="3024719"/>
            <a:ext cx="1458617" cy="1632095"/>
            <a:chOff x="71086" y="2088008"/>
            <a:chExt cx="1274591" cy="1426182"/>
          </a:xfrm>
          <a:solidFill>
            <a:srgbClr val="FFFFFF"/>
          </a:solidFill>
        </p:grpSpPr>
        <p:sp>
          <p:nvSpPr>
            <p:cNvPr id="131" name="Folded Corner 130">
              <a:extLst>
                <a:ext uri="{FF2B5EF4-FFF2-40B4-BE49-F238E27FC236}">
                  <a16:creationId xmlns:a16="http://schemas.microsoft.com/office/drawing/2014/main" id="{E1975F37-9D84-A546-90F3-61378C4C59A3}"/>
                </a:ext>
              </a:extLst>
            </p:cNvPr>
            <p:cNvSpPr/>
            <p:nvPr/>
          </p:nvSpPr>
          <p:spPr>
            <a:xfrm>
              <a:off x="728311" y="2088008"/>
              <a:ext cx="397403" cy="467580"/>
            </a:xfrm>
            <a:prstGeom prst="foldedCorner">
              <a:avLst>
                <a:gd name="adj" fmla="val 49020"/>
              </a:avLst>
            </a:prstGeom>
            <a:grp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5" name="Folded Corner 134">
              <a:extLst>
                <a:ext uri="{FF2B5EF4-FFF2-40B4-BE49-F238E27FC236}">
                  <a16:creationId xmlns:a16="http://schemas.microsoft.com/office/drawing/2014/main" id="{A6E7F016-1698-CE43-903D-6164CE54F218}"/>
                </a:ext>
              </a:extLst>
            </p:cNvPr>
            <p:cNvSpPr/>
            <p:nvPr/>
          </p:nvSpPr>
          <p:spPr>
            <a:xfrm>
              <a:off x="769494" y="2704375"/>
              <a:ext cx="397403" cy="467580"/>
            </a:xfrm>
            <a:prstGeom prst="foldedCorner">
              <a:avLst>
                <a:gd name="adj" fmla="val 49020"/>
              </a:avLst>
            </a:prstGeom>
            <a:grp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Folded Corner 5">
              <a:extLst>
                <a:ext uri="{FF2B5EF4-FFF2-40B4-BE49-F238E27FC236}">
                  <a16:creationId xmlns:a16="http://schemas.microsoft.com/office/drawing/2014/main" id="{64D24905-3516-CA4F-B5C6-9F403B625046}"/>
                </a:ext>
              </a:extLst>
            </p:cNvPr>
            <p:cNvSpPr/>
            <p:nvPr/>
          </p:nvSpPr>
          <p:spPr>
            <a:xfrm>
              <a:off x="110466" y="2180367"/>
              <a:ext cx="397403" cy="467580"/>
            </a:xfrm>
            <a:prstGeom prst="foldedCorner">
              <a:avLst>
                <a:gd name="adj" fmla="val 49020"/>
              </a:avLst>
            </a:prstGeom>
            <a:grp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3" name="Folded Corner 132">
              <a:extLst>
                <a:ext uri="{FF2B5EF4-FFF2-40B4-BE49-F238E27FC236}">
                  <a16:creationId xmlns:a16="http://schemas.microsoft.com/office/drawing/2014/main" id="{CDB05023-75A8-8840-9493-28B6C491A695}"/>
                </a:ext>
              </a:extLst>
            </p:cNvPr>
            <p:cNvSpPr/>
            <p:nvPr/>
          </p:nvSpPr>
          <p:spPr>
            <a:xfrm>
              <a:off x="71086" y="2709431"/>
              <a:ext cx="397403" cy="467580"/>
            </a:xfrm>
            <a:prstGeom prst="foldedCorner">
              <a:avLst>
                <a:gd name="adj" fmla="val 49020"/>
              </a:avLst>
            </a:prstGeom>
            <a:grp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0" name="Folded Corner 129">
              <a:extLst>
                <a:ext uri="{FF2B5EF4-FFF2-40B4-BE49-F238E27FC236}">
                  <a16:creationId xmlns:a16="http://schemas.microsoft.com/office/drawing/2014/main" id="{585FE373-B23D-D04B-BD6F-EF721F6C0ACB}"/>
                </a:ext>
              </a:extLst>
            </p:cNvPr>
            <p:cNvSpPr/>
            <p:nvPr/>
          </p:nvSpPr>
          <p:spPr>
            <a:xfrm>
              <a:off x="439980" y="2432525"/>
              <a:ext cx="397403" cy="467580"/>
            </a:xfrm>
            <a:prstGeom prst="foldedCorner">
              <a:avLst>
                <a:gd name="adj" fmla="val 49020"/>
              </a:avLst>
            </a:prstGeom>
            <a:grp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2" name="Folded Corner 131">
              <a:extLst>
                <a:ext uri="{FF2B5EF4-FFF2-40B4-BE49-F238E27FC236}">
                  <a16:creationId xmlns:a16="http://schemas.microsoft.com/office/drawing/2014/main" id="{93EE3E6D-FF53-7743-92BC-F1B0C5AB0323}"/>
                </a:ext>
              </a:extLst>
            </p:cNvPr>
            <p:cNvSpPr/>
            <p:nvPr/>
          </p:nvSpPr>
          <p:spPr>
            <a:xfrm>
              <a:off x="948274" y="2440283"/>
              <a:ext cx="397403" cy="467580"/>
            </a:xfrm>
            <a:prstGeom prst="foldedCorner">
              <a:avLst>
                <a:gd name="adj" fmla="val 49020"/>
              </a:avLst>
            </a:prstGeom>
            <a:grp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4" name="Folded Corner 133">
              <a:extLst>
                <a:ext uri="{FF2B5EF4-FFF2-40B4-BE49-F238E27FC236}">
                  <a16:creationId xmlns:a16="http://schemas.microsoft.com/office/drawing/2014/main" id="{4E646F17-D7D7-384B-996D-F02C813BF38D}"/>
                </a:ext>
              </a:extLst>
            </p:cNvPr>
            <p:cNvSpPr/>
            <p:nvPr/>
          </p:nvSpPr>
          <p:spPr>
            <a:xfrm>
              <a:off x="422511" y="3046610"/>
              <a:ext cx="397403" cy="467580"/>
            </a:xfrm>
            <a:prstGeom prst="foldedCorner">
              <a:avLst>
                <a:gd name="adj" fmla="val 49020"/>
              </a:avLst>
            </a:prstGeom>
            <a:grp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38" name="Cube 137">
            <a:extLst>
              <a:ext uri="{FF2B5EF4-FFF2-40B4-BE49-F238E27FC236}">
                <a16:creationId xmlns:a16="http://schemas.microsoft.com/office/drawing/2014/main" id="{CC4F494C-13EA-764D-B40A-9BF7C6CA8A8E}"/>
              </a:ext>
            </a:extLst>
          </p:cNvPr>
          <p:cNvSpPr/>
          <p:nvPr/>
        </p:nvSpPr>
        <p:spPr>
          <a:xfrm>
            <a:off x="10031474" y="2609149"/>
            <a:ext cx="1851119" cy="1366225"/>
          </a:xfrm>
          <a:prstGeom prst="cube">
            <a:avLst>
              <a:gd name="adj" fmla="val 20400"/>
            </a:avLst>
          </a:prstGeom>
          <a:noFill/>
          <a:ln w="19050">
            <a:solidFill>
              <a:srgbClr val="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err="1">
              <a:ln>
                <a:noFill/>
              </a:ln>
              <a:solidFill>
                <a:srgbClr val="0549DA"/>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9" name="TextBox 138">
            <a:extLst>
              <a:ext uri="{FF2B5EF4-FFF2-40B4-BE49-F238E27FC236}">
                <a16:creationId xmlns:a16="http://schemas.microsoft.com/office/drawing/2014/main" id="{610F2BD8-3755-944D-9279-D620144BA682}"/>
              </a:ext>
            </a:extLst>
          </p:cNvPr>
          <p:cNvSpPr txBox="1"/>
          <p:nvPr/>
        </p:nvSpPr>
        <p:spPr>
          <a:xfrm>
            <a:off x="10028522" y="2926443"/>
            <a:ext cx="1692145" cy="95430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IBM Plex Sans" panose="020B0503050203000203" pitchFamily="34" charset="77"/>
                <a:ea typeface="Helvetica Neue" panose="02000503000000020004" pitchFamily="2" charset="0"/>
                <a:cs typeface="Helvetica Neue" panose="02000503000000020004" pitchFamily="2" charset="0"/>
              </a:rPr>
              <a:t>internal bias detection model</a:t>
            </a:r>
          </a:p>
        </p:txBody>
      </p:sp>
      <p:sp>
        <p:nvSpPr>
          <p:cNvPr id="140" name="Down Arrow 139">
            <a:extLst>
              <a:ext uri="{FF2B5EF4-FFF2-40B4-BE49-F238E27FC236}">
                <a16:creationId xmlns:a16="http://schemas.microsoft.com/office/drawing/2014/main" id="{121F5AEF-4358-9C41-AAA5-3B9C2F10527A}"/>
              </a:ext>
            </a:extLst>
          </p:cNvPr>
          <p:cNvSpPr/>
          <p:nvPr/>
        </p:nvSpPr>
        <p:spPr>
          <a:xfrm rot="16200000">
            <a:off x="8643909" y="3051495"/>
            <a:ext cx="1266564" cy="621012"/>
          </a:xfrm>
          <a:prstGeom prst="downArrow">
            <a:avLst/>
          </a:prstGeom>
          <a:ln w="19050">
            <a:solidFill>
              <a:srgbClr val="FFFFFF"/>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cxnSp>
        <p:nvCxnSpPr>
          <p:cNvPr id="141" name="Elbow Connector 140">
            <a:extLst>
              <a:ext uri="{FF2B5EF4-FFF2-40B4-BE49-F238E27FC236}">
                <a16:creationId xmlns:a16="http://schemas.microsoft.com/office/drawing/2014/main" id="{7BB92B2D-EE5B-3F4E-B38F-4FAE3C552BD1}"/>
              </a:ext>
            </a:extLst>
          </p:cNvPr>
          <p:cNvCxnSpPr>
            <a:cxnSpLocks/>
            <a:endCxn id="142" idx="0"/>
          </p:cNvCxnSpPr>
          <p:nvPr/>
        </p:nvCxnSpPr>
        <p:spPr>
          <a:xfrm rot="5400000">
            <a:off x="9509559" y="4146228"/>
            <a:ext cx="1204656" cy="862948"/>
          </a:xfrm>
          <a:prstGeom prst="bentConnector3">
            <a:avLst>
              <a:gd name="adj1" fmla="val 50000"/>
            </a:avLst>
          </a:prstGeom>
          <a:ln w="2540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142" name="TextBox 141">
            <a:extLst>
              <a:ext uri="{FF2B5EF4-FFF2-40B4-BE49-F238E27FC236}">
                <a16:creationId xmlns:a16="http://schemas.microsoft.com/office/drawing/2014/main" id="{7CA5270A-DC07-9044-9E46-06AC8031C0B8}"/>
              </a:ext>
            </a:extLst>
          </p:cNvPr>
          <p:cNvSpPr txBox="1"/>
          <p:nvPr/>
        </p:nvSpPr>
        <p:spPr>
          <a:xfrm>
            <a:off x="9118107" y="5180030"/>
            <a:ext cx="112461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DB5B3"/>
                </a:solidFill>
                <a:effectLst/>
                <a:uLnTx/>
                <a:uFillTx/>
                <a:latin typeface="IBM Plex Sans" panose="020B0503050203000203" pitchFamily="34" charset="77"/>
                <a:ea typeface="Helvetica Neue Thin" panose="020B0403020202020204" pitchFamily="34" charset="0"/>
                <a:cs typeface="Helvetica Neue" panose="02000503000000020004" pitchFamily="2" charset="0"/>
              </a:rPr>
              <a:t>FAIR</a:t>
            </a:r>
          </a:p>
        </p:txBody>
      </p:sp>
      <p:sp>
        <p:nvSpPr>
          <p:cNvPr id="143" name="TextBox 142">
            <a:extLst>
              <a:ext uri="{FF2B5EF4-FFF2-40B4-BE49-F238E27FC236}">
                <a16:creationId xmlns:a16="http://schemas.microsoft.com/office/drawing/2014/main" id="{3A2206C2-C3AB-6744-99EB-25339522FC39}"/>
              </a:ext>
            </a:extLst>
          </p:cNvPr>
          <p:cNvSpPr txBox="1"/>
          <p:nvPr/>
        </p:nvSpPr>
        <p:spPr>
          <a:xfrm>
            <a:off x="10636075" y="5187737"/>
            <a:ext cx="155592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14BFA"/>
                </a:solidFill>
                <a:effectLst/>
                <a:uLnTx/>
                <a:uFillTx/>
                <a:latin typeface="IBM Plex Sans" panose="020B0503050203000203" pitchFamily="34" charset="77"/>
                <a:ea typeface="Helvetica Neue Thin" panose="020B0403020202020204" pitchFamily="34" charset="0"/>
                <a:cs typeface="Helvetica Neue" panose="02000503000000020004" pitchFamily="2" charset="0"/>
              </a:rPr>
              <a:t>UNFAIR</a:t>
            </a:r>
          </a:p>
        </p:txBody>
      </p:sp>
      <p:cxnSp>
        <p:nvCxnSpPr>
          <p:cNvPr id="144" name="Elbow Connector 143">
            <a:extLst>
              <a:ext uri="{FF2B5EF4-FFF2-40B4-BE49-F238E27FC236}">
                <a16:creationId xmlns:a16="http://schemas.microsoft.com/office/drawing/2014/main" id="{2B5E62CF-4D16-C14E-9A90-4663F9F19207}"/>
              </a:ext>
            </a:extLst>
          </p:cNvPr>
          <p:cNvCxnSpPr>
            <a:cxnSpLocks/>
            <a:stCxn id="138" idx="3"/>
            <a:endCxn id="143" idx="0"/>
          </p:cNvCxnSpPr>
          <p:nvPr/>
        </p:nvCxnSpPr>
        <p:spPr>
          <a:xfrm rot="16200000" flipH="1">
            <a:off x="10509678" y="4283375"/>
            <a:ext cx="1212363" cy="596360"/>
          </a:xfrm>
          <a:prstGeom prst="bentConnector3">
            <a:avLst>
              <a:gd name="adj1" fmla="val 50000"/>
            </a:avLst>
          </a:prstGeom>
          <a:ln w="254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956841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46959"/>
            <a:ext cx="5486400" cy="853440"/>
          </a:xfrm>
        </p:spPr>
        <p:txBody>
          <a:bodyPr/>
          <a:lstStyle/>
          <a:p>
            <a:r>
              <a:rPr lang="en-US" dirty="0"/>
              <a:t>Explainability</a:t>
            </a:r>
          </a:p>
        </p:txBody>
      </p:sp>
      <p:sp>
        <p:nvSpPr>
          <p:cNvPr id="3" name="Text Placeholder 2"/>
          <p:cNvSpPr>
            <a:spLocks noGrp="1"/>
          </p:cNvSpPr>
          <p:nvPr>
            <p:ph type="body" sz="quarter" idx="14"/>
          </p:nvPr>
        </p:nvSpPr>
        <p:spPr>
          <a:xfrm>
            <a:off x="304800" y="1036268"/>
            <a:ext cx="5537200" cy="1849867"/>
          </a:xfrm>
        </p:spPr>
        <p:txBody>
          <a:bodyPr/>
          <a:lstStyle/>
          <a:p>
            <a:r>
              <a:rPr lang="en-US" sz="1800" dirty="0"/>
              <a:t>OpenScale records every individual transaction and drills down into its working to explain how the model makes decisions</a:t>
            </a:r>
          </a:p>
          <a:p>
            <a:r>
              <a:rPr lang="en-US" sz="1800" dirty="0"/>
              <a:t>It provides a simple explanation that is user friendly and interactive</a:t>
            </a:r>
          </a:p>
          <a:p>
            <a:endParaRPr lang="en-US" sz="1800" dirty="0"/>
          </a:p>
        </p:txBody>
      </p:sp>
      <p:sp>
        <p:nvSpPr>
          <p:cNvPr id="4" name="Text Placeholder 3"/>
          <p:cNvSpPr>
            <a:spLocks noGrp="1"/>
          </p:cNvSpPr>
          <p:nvPr>
            <p:ph type="body" sz="quarter" idx="15"/>
          </p:nvPr>
        </p:nvSpPr>
        <p:spPr>
          <a:xfrm>
            <a:off x="304801" y="3169823"/>
            <a:ext cx="5891855" cy="3075581"/>
          </a:xfrm>
        </p:spPr>
        <p:txBody>
          <a:bodyPr>
            <a:normAutofit/>
          </a:bodyPr>
          <a:lstStyle/>
          <a:p>
            <a:r>
              <a:rPr lang="en-US" b="1" dirty="0"/>
              <a:t>Value:</a:t>
            </a:r>
            <a:endParaRPr lang="en-US" sz="2000" dirty="0"/>
          </a:p>
          <a:p>
            <a:pPr marL="285744" indent="-285744">
              <a:buFont typeface="Arial" panose="020B0604020202020204" pitchFamily="34" charset="0"/>
              <a:buChar char="•"/>
            </a:pPr>
            <a:r>
              <a:rPr lang="en-US" sz="1800" dirty="0"/>
              <a:t>Explain individual transaction level decisions made by the model in run time, including details about most important attributes and their values in order to assist in compliance and customer care situations</a:t>
            </a:r>
          </a:p>
          <a:p>
            <a:pPr marL="285744" indent="-285744">
              <a:buFont typeface="Arial" panose="020B0604020202020204" pitchFamily="34" charset="0"/>
              <a:buChar char="•"/>
            </a:pPr>
            <a:r>
              <a:rPr lang="en-US" sz="1800" dirty="0"/>
              <a:t>Analyze individual transactions in a what-if manner in order to understand how model behavior will change in different business situations</a:t>
            </a:r>
          </a:p>
          <a:p>
            <a:pPr marL="285744" indent="-285744">
              <a:buFont typeface="Arial" panose="020B0604020202020204" pitchFamily="34" charset="0"/>
              <a:buChar char="•"/>
            </a:pPr>
            <a:endParaRPr lang="en-US" sz="1800" dirty="0"/>
          </a:p>
          <a:p>
            <a:endParaRPr lang="en-US" sz="1800" dirty="0"/>
          </a:p>
          <a:p>
            <a:pPr marL="342891" indent="-342891">
              <a:buFont typeface="Arial" charset="0"/>
              <a:buChar char="•"/>
            </a:pPr>
            <a:endParaRPr lang="en-US" sz="2000" dirty="0"/>
          </a:p>
        </p:txBody>
      </p:sp>
      <p:pic>
        <p:nvPicPr>
          <p:cNvPr id="6" name="Picture 5">
            <a:extLst>
              <a:ext uri="{FF2B5EF4-FFF2-40B4-BE49-F238E27FC236}">
                <a16:creationId xmlns:a16="http://schemas.microsoft.com/office/drawing/2014/main" id="{46F33212-E316-CA45-A720-5A8FC99FC40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50003" y="1188605"/>
            <a:ext cx="5661549" cy="3586371"/>
          </a:xfrm>
          <a:prstGeom prst="rect">
            <a:avLst/>
          </a:prstGeom>
          <a:ln>
            <a:solidFill>
              <a:schemeClr val="tx1"/>
            </a:solidFill>
          </a:ln>
        </p:spPr>
      </p:pic>
    </p:spTree>
    <p:extLst>
      <p:ext uri="{BB962C8B-B14F-4D97-AF65-F5344CB8AC3E}">
        <p14:creationId xmlns:p14="http://schemas.microsoft.com/office/powerpoint/2010/main" val="1696706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Elbow Connector 4">
            <a:extLst>
              <a:ext uri="{FF2B5EF4-FFF2-40B4-BE49-F238E27FC236}">
                <a16:creationId xmlns:a16="http://schemas.microsoft.com/office/drawing/2014/main" id="{298BAEEF-EB56-5244-AA78-F1BE28C478D4}"/>
              </a:ext>
            </a:extLst>
          </p:cNvPr>
          <p:cNvCxnSpPr>
            <a:cxnSpLocks/>
          </p:cNvCxnSpPr>
          <p:nvPr/>
        </p:nvCxnSpPr>
        <p:spPr>
          <a:xfrm>
            <a:off x="1965976" y="3359524"/>
            <a:ext cx="1691624" cy="4248"/>
          </a:xfrm>
          <a:prstGeom prst="bentConnector3">
            <a:avLst/>
          </a:prstGeom>
          <a:ln w="25400">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Folded Corner 8">
            <a:extLst>
              <a:ext uri="{FF2B5EF4-FFF2-40B4-BE49-F238E27FC236}">
                <a16:creationId xmlns:a16="http://schemas.microsoft.com/office/drawing/2014/main" id="{8AA1CFE2-A54F-104C-A412-81A60926DC87}"/>
              </a:ext>
            </a:extLst>
          </p:cNvPr>
          <p:cNvSpPr/>
          <p:nvPr/>
        </p:nvSpPr>
        <p:spPr>
          <a:xfrm>
            <a:off x="3883566" y="2590468"/>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Folded Corner 9">
            <a:extLst>
              <a:ext uri="{FF2B5EF4-FFF2-40B4-BE49-F238E27FC236}">
                <a16:creationId xmlns:a16="http://schemas.microsoft.com/office/drawing/2014/main" id="{1574BE83-6596-EC48-B4CE-C5B26D1A65FC}"/>
              </a:ext>
            </a:extLst>
          </p:cNvPr>
          <p:cNvSpPr/>
          <p:nvPr/>
        </p:nvSpPr>
        <p:spPr>
          <a:xfrm>
            <a:off x="4086766" y="2793668"/>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Folded Corner 11">
            <a:extLst>
              <a:ext uri="{FF2B5EF4-FFF2-40B4-BE49-F238E27FC236}">
                <a16:creationId xmlns:a16="http://schemas.microsoft.com/office/drawing/2014/main" id="{C3509E25-F8A7-7F4C-85FE-3ACDB38DAA9C}"/>
              </a:ext>
            </a:extLst>
          </p:cNvPr>
          <p:cNvSpPr/>
          <p:nvPr/>
        </p:nvSpPr>
        <p:spPr>
          <a:xfrm>
            <a:off x="4289966" y="2996868"/>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Folded Corner 12">
            <a:extLst>
              <a:ext uri="{FF2B5EF4-FFF2-40B4-BE49-F238E27FC236}">
                <a16:creationId xmlns:a16="http://schemas.microsoft.com/office/drawing/2014/main" id="{678DDA83-7601-894F-886C-23350C1E4413}"/>
              </a:ext>
            </a:extLst>
          </p:cNvPr>
          <p:cNvSpPr/>
          <p:nvPr/>
        </p:nvSpPr>
        <p:spPr>
          <a:xfrm>
            <a:off x="4493166" y="3200068"/>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Folded Corner 13">
            <a:extLst>
              <a:ext uri="{FF2B5EF4-FFF2-40B4-BE49-F238E27FC236}">
                <a16:creationId xmlns:a16="http://schemas.microsoft.com/office/drawing/2014/main" id="{55C0CF9D-8009-F748-8DB2-ECF6E6A7A87F}"/>
              </a:ext>
            </a:extLst>
          </p:cNvPr>
          <p:cNvSpPr/>
          <p:nvPr/>
        </p:nvSpPr>
        <p:spPr>
          <a:xfrm>
            <a:off x="4696366" y="3403268"/>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Folded Corner 14">
            <a:extLst>
              <a:ext uri="{FF2B5EF4-FFF2-40B4-BE49-F238E27FC236}">
                <a16:creationId xmlns:a16="http://schemas.microsoft.com/office/drawing/2014/main" id="{C5837BF7-54C6-1948-9D9A-AFB1DEB33711}"/>
              </a:ext>
            </a:extLst>
          </p:cNvPr>
          <p:cNvSpPr/>
          <p:nvPr/>
        </p:nvSpPr>
        <p:spPr>
          <a:xfrm>
            <a:off x="3883566" y="3002976"/>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Folded Corner 15">
            <a:extLst>
              <a:ext uri="{FF2B5EF4-FFF2-40B4-BE49-F238E27FC236}">
                <a16:creationId xmlns:a16="http://schemas.microsoft.com/office/drawing/2014/main" id="{9025D124-E6F0-E34F-BC3C-17FD5F424B03}"/>
              </a:ext>
            </a:extLst>
          </p:cNvPr>
          <p:cNvSpPr/>
          <p:nvPr/>
        </p:nvSpPr>
        <p:spPr>
          <a:xfrm>
            <a:off x="4086766" y="3206176"/>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Folded Corner 16">
            <a:extLst>
              <a:ext uri="{FF2B5EF4-FFF2-40B4-BE49-F238E27FC236}">
                <a16:creationId xmlns:a16="http://schemas.microsoft.com/office/drawing/2014/main" id="{D09D4766-55ED-4C46-91D1-B5752D93F51F}"/>
              </a:ext>
            </a:extLst>
          </p:cNvPr>
          <p:cNvSpPr/>
          <p:nvPr/>
        </p:nvSpPr>
        <p:spPr>
          <a:xfrm>
            <a:off x="4289966" y="3409376"/>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Folded Corner 17">
            <a:extLst>
              <a:ext uri="{FF2B5EF4-FFF2-40B4-BE49-F238E27FC236}">
                <a16:creationId xmlns:a16="http://schemas.microsoft.com/office/drawing/2014/main" id="{F673DC91-5E2D-864B-BA65-6DACD380A63F}"/>
              </a:ext>
            </a:extLst>
          </p:cNvPr>
          <p:cNvSpPr/>
          <p:nvPr/>
        </p:nvSpPr>
        <p:spPr>
          <a:xfrm>
            <a:off x="4493166" y="3612576"/>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 name="Folded Corner 18">
            <a:extLst>
              <a:ext uri="{FF2B5EF4-FFF2-40B4-BE49-F238E27FC236}">
                <a16:creationId xmlns:a16="http://schemas.microsoft.com/office/drawing/2014/main" id="{15D466B3-7F01-964A-9E5D-1063BACA9507}"/>
              </a:ext>
            </a:extLst>
          </p:cNvPr>
          <p:cNvSpPr/>
          <p:nvPr/>
        </p:nvSpPr>
        <p:spPr>
          <a:xfrm>
            <a:off x="4696366" y="3815776"/>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Folded Corner 19">
            <a:extLst>
              <a:ext uri="{FF2B5EF4-FFF2-40B4-BE49-F238E27FC236}">
                <a16:creationId xmlns:a16="http://schemas.microsoft.com/office/drawing/2014/main" id="{F6D6400E-478B-FE45-9931-150522D9CDA3}"/>
              </a:ext>
            </a:extLst>
          </p:cNvPr>
          <p:cNvSpPr/>
          <p:nvPr/>
        </p:nvSpPr>
        <p:spPr>
          <a:xfrm>
            <a:off x="3883566" y="3415488"/>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 name="Folded Corner 20">
            <a:extLst>
              <a:ext uri="{FF2B5EF4-FFF2-40B4-BE49-F238E27FC236}">
                <a16:creationId xmlns:a16="http://schemas.microsoft.com/office/drawing/2014/main" id="{F306DD0A-FA65-9647-87EA-87AFD4E4C0DC}"/>
              </a:ext>
            </a:extLst>
          </p:cNvPr>
          <p:cNvSpPr/>
          <p:nvPr/>
        </p:nvSpPr>
        <p:spPr>
          <a:xfrm>
            <a:off x="4086766" y="3618688"/>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Folded Corner 21">
            <a:extLst>
              <a:ext uri="{FF2B5EF4-FFF2-40B4-BE49-F238E27FC236}">
                <a16:creationId xmlns:a16="http://schemas.microsoft.com/office/drawing/2014/main" id="{648D29AD-97A5-0548-986E-A6A4C06A342A}"/>
              </a:ext>
            </a:extLst>
          </p:cNvPr>
          <p:cNvSpPr/>
          <p:nvPr/>
        </p:nvSpPr>
        <p:spPr>
          <a:xfrm>
            <a:off x="4289966" y="3821888"/>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Folded Corner 22">
            <a:extLst>
              <a:ext uri="{FF2B5EF4-FFF2-40B4-BE49-F238E27FC236}">
                <a16:creationId xmlns:a16="http://schemas.microsoft.com/office/drawing/2014/main" id="{2EE796BC-9DD2-7942-BAD5-054CF24791B3}"/>
              </a:ext>
            </a:extLst>
          </p:cNvPr>
          <p:cNvSpPr/>
          <p:nvPr/>
        </p:nvSpPr>
        <p:spPr>
          <a:xfrm>
            <a:off x="4493166" y="4025088"/>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Folded Corner 23">
            <a:extLst>
              <a:ext uri="{FF2B5EF4-FFF2-40B4-BE49-F238E27FC236}">
                <a16:creationId xmlns:a16="http://schemas.microsoft.com/office/drawing/2014/main" id="{D941EA21-AD6F-1E47-8450-7F959893EF42}"/>
              </a:ext>
            </a:extLst>
          </p:cNvPr>
          <p:cNvSpPr/>
          <p:nvPr/>
        </p:nvSpPr>
        <p:spPr>
          <a:xfrm>
            <a:off x="4696366" y="4228288"/>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Folded Corner 24">
            <a:extLst>
              <a:ext uri="{FF2B5EF4-FFF2-40B4-BE49-F238E27FC236}">
                <a16:creationId xmlns:a16="http://schemas.microsoft.com/office/drawing/2014/main" id="{5B971090-7061-2B4A-B47E-B84900D3D157}"/>
              </a:ext>
            </a:extLst>
          </p:cNvPr>
          <p:cNvSpPr/>
          <p:nvPr/>
        </p:nvSpPr>
        <p:spPr>
          <a:xfrm>
            <a:off x="3883566" y="3827996"/>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Folded Corner 25">
            <a:extLst>
              <a:ext uri="{FF2B5EF4-FFF2-40B4-BE49-F238E27FC236}">
                <a16:creationId xmlns:a16="http://schemas.microsoft.com/office/drawing/2014/main" id="{02B8AAC8-131E-EC41-B542-4B7C444D773A}"/>
              </a:ext>
            </a:extLst>
          </p:cNvPr>
          <p:cNvSpPr/>
          <p:nvPr/>
        </p:nvSpPr>
        <p:spPr>
          <a:xfrm>
            <a:off x="4086766" y="4031196"/>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Folded Corner 26">
            <a:extLst>
              <a:ext uri="{FF2B5EF4-FFF2-40B4-BE49-F238E27FC236}">
                <a16:creationId xmlns:a16="http://schemas.microsoft.com/office/drawing/2014/main" id="{259006B3-44C3-4549-A3A9-EB573D12A852}"/>
              </a:ext>
            </a:extLst>
          </p:cNvPr>
          <p:cNvSpPr/>
          <p:nvPr/>
        </p:nvSpPr>
        <p:spPr>
          <a:xfrm>
            <a:off x="4289966" y="4234396"/>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Folded Corner 29">
            <a:extLst>
              <a:ext uri="{FF2B5EF4-FFF2-40B4-BE49-F238E27FC236}">
                <a16:creationId xmlns:a16="http://schemas.microsoft.com/office/drawing/2014/main" id="{54B9E4AA-3C71-2D44-8C1B-AB9AD84E9B79}"/>
              </a:ext>
            </a:extLst>
          </p:cNvPr>
          <p:cNvSpPr/>
          <p:nvPr/>
        </p:nvSpPr>
        <p:spPr>
          <a:xfrm>
            <a:off x="4946930" y="2776921"/>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Folded Corner 30">
            <a:extLst>
              <a:ext uri="{FF2B5EF4-FFF2-40B4-BE49-F238E27FC236}">
                <a16:creationId xmlns:a16="http://schemas.microsoft.com/office/drawing/2014/main" id="{15AA2ACA-473E-5349-A99A-F2065C82C38B}"/>
              </a:ext>
            </a:extLst>
          </p:cNvPr>
          <p:cNvSpPr/>
          <p:nvPr/>
        </p:nvSpPr>
        <p:spPr>
          <a:xfrm>
            <a:off x="5150130" y="2980121"/>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Folded Corner 31">
            <a:extLst>
              <a:ext uri="{FF2B5EF4-FFF2-40B4-BE49-F238E27FC236}">
                <a16:creationId xmlns:a16="http://schemas.microsoft.com/office/drawing/2014/main" id="{3D9804F5-795B-A040-92BB-020A9BA2321F}"/>
              </a:ext>
            </a:extLst>
          </p:cNvPr>
          <p:cNvSpPr/>
          <p:nvPr/>
        </p:nvSpPr>
        <p:spPr>
          <a:xfrm>
            <a:off x="5353330" y="3183321"/>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Folded Corner 32">
            <a:extLst>
              <a:ext uri="{FF2B5EF4-FFF2-40B4-BE49-F238E27FC236}">
                <a16:creationId xmlns:a16="http://schemas.microsoft.com/office/drawing/2014/main" id="{DB8C3C8F-DB33-C246-874D-17BD67E0167E}"/>
              </a:ext>
            </a:extLst>
          </p:cNvPr>
          <p:cNvSpPr/>
          <p:nvPr/>
        </p:nvSpPr>
        <p:spPr>
          <a:xfrm>
            <a:off x="5556530" y="3386521"/>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 name="Folded Corner 33">
            <a:extLst>
              <a:ext uri="{FF2B5EF4-FFF2-40B4-BE49-F238E27FC236}">
                <a16:creationId xmlns:a16="http://schemas.microsoft.com/office/drawing/2014/main" id="{69FD2874-B55A-2440-AF8E-33BEA73B0C10}"/>
              </a:ext>
            </a:extLst>
          </p:cNvPr>
          <p:cNvSpPr/>
          <p:nvPr/>
        </p:nvSpPr>
        <p:spPr>
          <a:xfrm>
            <a:off x="5759730" y="3589721"/>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 name="Folded Corner 34">
            <a:extLst>
              <a:ext uri="{FF2B5EF4-FFF2-40B4-BE49-F238E27FC236}">
                <a16:creationId xmlns:a16="http://schemas.microsoft.com/office/drawing/2014/main" id="{174FCD84-0869-DC4F-A339-502FF1F458EA}"/>
              </a:ext>
            </a:extLst>
          </p:cNvPr>
          <p:cNvSpPr/>
          <p:nvPr/>
        </p:nvSpPr>
        <p:spPr>
          <a:xfrm>
            <a:off x="4946930" y="3189429"/>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 name="Folded Corner 35">
            <a:extLst>
              <a:ext uri="{FF2B5EF4-FFF2-40B4-BE49-F238E27FC236}">
                <a16:creationId xmlns:a16="http://schemas.microsoft.com/office/drawing/2014/main" id="{ACEADA61-95F5-354C-BB75-CCF6C3151E55}"/>
              </a:ext>
            </a:extLst>
          </p:cNvPr>
          <p:cNvSpPr/>
          <p:nvPr/>
        </p:nvSpPr>
        <p:spPr>
          <a:xfrm>
            <a:off x="5150130" y="3392629"/>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Folded Corner 36">
            <a:extLst>
              <a:ext uri="{FF2B5EF4-FFF2-40B4-BE49-F238E27FC236}">
                <a16:creationId xmlns:a16="http://schemas.microsoft.com/office/drawing/2014/main" id="{056D40BF-C4D7-DB4E-BD94-385B9F46AC82}"/>
              </a:ext>
            </a:extLst>
          </p:cNvPr>
          <p:cNvSpPr/>
          <p:nvPr/>
        </p:nvSpPr>
        <p:spPr>
          <a:xfrm>
            <a:off x="5353330" y="3595829"/>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 name="Folded Corner 37">
            <a:extLst>
              <a:ext uri="{FF2B5EF4-FFF2-40B4-BE49-F238E27FC236}">
                <a16:creationId xmlns:a16="http://schemas.microsoft.com/office/drawing/2014/main" id="{D61AD9B7-B824-6F4A-A5E1-2A3C609BE1A8}"/>
              </a:ext>
            </a:extLst>
          </p:cNvPr>
          <p:cNvSpPr/>
          <p:nvPr/>
        </p:nvSpPr>
        <p:spPr>
          <a:xfrm>
            <a:off x="5556530" y="3799029"/>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Folded Corner 38">
            <a:extLst>
              <a:ext uri="{FF2B5EF4-FFF2-40B4-BE49-F238E27FC236}">
                <a16:creationId xmlns:a16="http://schemas.microsoft.com/office/drawing/2014/main" id="{8B4D9B9F-E8C9-0C4E-AE52-2744B5859801}"/>
              </a:ext>
            </a:extLst>
          </p:cNvPr>
          <p:cNvSpPr/>
          <p:nvPr/>
        </p:nvSpPr>
        <p:spPr>
          <a:xfrm>
            <a:off x="5759730" y="4002229"/>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 name="Folded Corner 39">
            <a:extLst>
              <a:ext uri="{FF2B5EF4-FFF2-40B4-BE49-F238E27FC236}">
                <a16:creationId xmlns:a16="http://schemas.microsoft.com/office/drawing/2014/main" id="{00A923B9-FDF4-164F-ABEC-FBB473B17237}"/>
              </a:ext>
            </a:extLst>
          </p:cNvPr>
          <p:cNvSpPr/>
          <p:nvPr/>
        </p:nvSpPr>
        <p:spPr>
          <a:xfrm>
            <a:off x="4946930" y="3601941"/>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 name="Folded Corner 40">
            <a:extLst>
              <a:ext uri="{FF2B5EF4-FFF2-40B4-BE49-F238E27FC236}">
                <a16:creationId xmlns:a16="http://schemas.microsoft.com/office/drawing/2014/main" id="{0854D4B8-2B80-764D-AD32-D797FADD86B7}"/>
              </a:ext>
            </a:extLst>
          </p:cNvPr>
          <p:cNvSpPr/>
          <p:nvPr/>
        </p:nvSpPr>
        <p:spPr>
          <a:xfrm>
            <a:off x="5150130" y="3805141"/>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 name="Folded Corner 41">
            <a:extLst>
              <a:ext uri="{FF2B5EF4-FFF2-40B4-BE49-F238E27FC236}">
                <a16:creationId xmlns:a16="http://schemas.microsoft.com/office/drawing/2014/main" id="{4AAF7864-534C-D04D-BAF3-DFB99F50EEB9}"/>
              </a:ext>
            </a:extLst>
          </p:cNvPr>
          <p:cNvSpPr/>
          <p:nvPr/>
        </p:nvSpPr>
        <p:spPr>
          <a:xfrm>
            <a:off x="5353330" y="4008341"/>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Folded Corner 42">
            <a:extLst>
              <a:ext uri="{FF2B5EF4-FFF2-40B4-BE49-F238E27FC236}">
                <a16:creationId xmlns:a16="http://schemas.microsoft.com/office/drawing/2014/main" id="{0044DA8A-93D9-4B4C-B0D0-CDAC02F8414F}"/>
              </a:ext>
            </a:extLst>
          </p:cNvPr>
          <p:cNvSpPr/>
          <p:nvPr/>
        </p:nvSpPr>
        <p:spPr>
          <a:xfrm>
            <a:off x="5556530" y="4211541"/>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5" name="Folded Corner 44">
            <a:extLst>
              <a:ext uri="{FF2B5EF4-FFF2-40B4-BE49-F238E27FC236}">
                <a16:creationId xmlns:a16="http://schemas.microsoft.com/office/drawing/2014/main" id="{7CE11697-DD2C-5041-A360-BFCE30B31714}"/>
              </a:ext>
            </a:extLst>
          </p:cNvPr>
          <p:cNvSpPr/>
          <p:nvPr/>
        </p:nvSpPr>
        <p:spPr>
          <a:xfrm>
            <a:off x="4946930" y="4014449"/>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 name="Folded Corner 45">
            <a:extLst>
              <a:ext uri="{FF2B5EF4-FFF2-40B4-BE49-F238E27FC236}">
                <a16:creationId xmlns:a16="http://schemas.microsoft.com/office/drawing/2014/main" id="{2A8957FB-C5B0-E24B-94C9-3C5080D060CC}"/>
              </a:ext>
            </a:extLst>
          </p:cNvPr>
          <p:cNvSpPr/>
          <p:nvPr/>
        </p:nvSpPr>
        <p:spPr>
          <a:xfrm>
            <a:off x="5150130" y="4217649"/>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 name="Folded Corner 49">
            <a:extLst>
              <a:ext uri="{FF2B5EF4-FFF2-40B4-BE49-F238E27FC236}">
                <a16:creationId xmlns:a16="http://schemas.microsoft.com/office/drawing/2014/main" id="{B874B36F-2BE4-7844-9FDF-4D2772DB0DCC}"/>
              </a:ext>
            </a:extLst>
          </p:cNvPr>
          <p:cNvSpPr/>
          <p:nvPr/>
        </p:nvSpPr>
        <p:spPr>
          <a:xfrm>
            <a:off x="4696366" y="3007560"/>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Folded Corner 50">
            <a:extLst>
              <a:ext uri="{FF2B5EF4-FFF2-40B4-BE49-F238E27FC236}">
                <a16:creationId xmlns:a16="http://schemas.microsoft.com/office/drawing/2014/main" id="{BA6C6EB6-E363-CD4F-A607-94CFCED5D2E5}"/>
              </a:ext>
            </a:extLst>
          </p:cNvPr>
          <p:cNvSpPr/>
          <p:nvPr/>
        </p:nvSpPr>
        <p:spPr>
          <a:xfrm>
            <a:off x="4289966" y="2593524"/>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2" name="Folded Corner 51">
            <a:extLst>
              <a:ext uri="{FF2B5EF4-FFF2-40B4-BE49-F238E27FC236}">
                <a16:creationId xmlns:a16="http://schemas.microsoft.com/office/drawing/2014/main" id="{AC530426-A682-1E47-A8D2-D7A8F4408B56}"/>
              </a:ext>
            </a:extLst>
          </p:cNvPr>
          <p:cNvSpPr/>
          <p:nvPr/>
        </p:nvSpPr>
        <p:spPr>
          <a:xfrm>
            <a:off x="4696366" y="2569078"/>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3" name="Folded Corner 52">
            <a:extLst>
              <a:ext uri="{FF2B5EF4-FFF2-40B4-BE49-F238E27FC236}">
                <a16:creationId xmlns:a16="http://schemas.microsoft.com/office/drawing/2014/main" id="{652C07BF-01D6-8447-AAF5-9C187393924E}"/>
              </a:ext>
            </a:extLst>
          </p:cNvPr>
          <p:cNvSpPr/>
          <p:nvPr/>
        </p:nvSpPr>
        <p:spPr>
          <a:xfrm>
            <a:off x="4493166" y="2796722"/>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4" name="Folded Corner 53">
            <a:extLst>
              <a:ext uri="{FF2B5EF4-FFF2-40B4-BE49-F238E27FC236}">
                <a16:creationId xmlns:a16="http://schemas.microsoft.com/office/drawing/2014/main" id="{A688DB8E-9AF8-A14C-BDA5-85B0783E412A}"/>
              </a:ext>
            </a:extLst>
          </p:cNvPr>
          <p:cNvSpPr/>
          <p:nvPr/>
        </p:nvSpPr>
        <p:spPr>
          <a:xfrm>
            <a:off x="5556530" y="2533997"/>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5" name="Folded Corner 54">
            <a:extLst>
              <a:ext uri="{FF2B5EF4-FFF2-40B4-BE49-F238E27FC236}">
                <a16:creationId xmlns:a16="http://schemas.microsoft.com/office/drawing/2014/main" id="{C6F3E4E2-A848-BC41-B7E8-38528CBFAE59}"/>
              </a:ext>
            </a:extLst>
          </p:cNvPr>
          <p:cNvSpPr/>
          <p:nvPr/>
        </p:nvSpPr>
        <p:spPr>
          <a:xfrm>
            <a:off x="5759730" y="2737197"/>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 name="Folded Corner 55">
            <a:extLst>
              <a:ext uri="{FF2B5EF4-FFF2-40B4-BE49-F238E27FC236}">
                <a16:creationId xmlns:a16="http://schemas.microsoft.com/office/drawing/2014/main" id="{3BD9A54F-4561-A443-A0F6-6FE646FE5175}"/>
              </a:ext>
            </a:extLst>
          </p:cNvPr>
          <p:cNvSpPr/>
          <p:nvPr/>
        </p:nvSpPr>
        <p:spPr>
          <a:xfrm>
            <a:off x="5150130" y="2540105"/>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 name="Folded Corner 56">
            <a:extLst>
              <a:ext uri="{FF2B5EF4-FFF2-40B4-BE49-F238E27FC236}">
                <a16:creationId xmlns:a16="http://schemas.microsoft.com/office/drawing/2014/main" id="{B7AAC89C-7530-7B4B-A436-8D54F5C9C706}"/>
              </a:ext>
            </a:extLst>
          </p:cNvPr>
          <p:cNvSpPr/>
          <p:nvPr/>
        </p:nvSpPr>
        <p:spPr>
          <a:xfrm>
            <a:off x="5353330" y="2743305"/>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 name="Folded Corner 57">
            <a:extLst>
              <a:ext uri="{FF2B5EF4-FFF2-40B4-BE49-F238E27FC236}">
                <a16:creationId xmlns:a16="http://schemas.microsoft.com/office/drawing/2014/main" id="{DEA6D4E3-D24D-0A45-B737-DA9CB1C78350}"/>
              </a:ext>
            </a:extLst>
          </p:cNvPr>
          <p:cNvSpPr/>
          <p:nvPr/>
        </p:nvSpPr>
        <p:spPr>
          <a:xfrm>
            <a:off x="5556530" y="2946505"/>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 name="Folded Corner 58">
            <a:extLst>
              <a:ext uri="{FF2B5EF4-FFF2-40B4-BE49-F238E27FC236}">
                <a16:creationId xmlns:a16="http://schemas.microsoft.com/office/drawing/2014/main" id="{801D79BF-5057-4548-B22C-F66597180C3A}"/>
              </a:ext>
            </a:extLst>
          </p:cNvPr>
          <p:cNvSpPr/>
          <p:nvPr/>
        </p:nvSpPr>
        <p:spPr>
          <a:xfrm>
            <a:off x="5759730" y="3149705"/>
            <a:ext cx="149879" cy="176345"/>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8" name="Rectangle 67">
            <a:extLst>
              <a:ext uri="{FF2B5EF4-FFF2-40B4-BE49-F238E27FC236}">
                <a16:creationId xmlns:a16="http://schemas.microsoft.com/office/drawing/2014/main" id="{44E30DA2-4C13-AB4B-BE7B-3802A52FC974}"/>
              </a:ext>
            </a:extLst>
          </p:cNvPr>
          <p:cNvSpPr/>
          <p:nvPr/>
        </p:nvSpPr>
        <p:spPr>
          <a:xfrm>
            <a:off x="1847240" y="3453226"/>
            <a:ext cx="1726755" cy="74879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F6DFF">
                    <a:lumMod val="40000"/>
                    <a:lumOff val="60000"/>
                  </a:srgbClr>
                </a:solidFill>
                <a:effectLst/>
                <a:uLnTx/>
                <a:uFillTx/>
                <a:latin typeface="IBM Plex Sans" panose="020B0503050203000203" pitchFamily="34" charset="77"/>
                <a:ea typeface="Helvetica Neue" panose="02000503000000020004" pitchFamily="2" charset="0"/>
                <a:cs typeface="Helvetica Neue" panose="02000503000000020004" pitchFamily="2" charset="0"/>
              </a:rPr>
              <a:t>perturbation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F6DFF">
                    <a:lumMod val="40000"/>
                    <a:lumOff val="60000"/>
                  </a:srgbClr>
                </a:solidFill>
                <a:effectLst/>
                <a:uLnTx/>
                <a:uFillTx/>
                <a:latin typeface="IBM Plex Sans" panose="020B0503050203000203" pitchFamily="34" charset="77"/>
                <a:ea typeface="Helvetica Neue" panose="02000503000000020004" pitchFamily="2" charset="0"/>
                <a:cs typeface="Helvetica Neue" panose="02000503000000020004" pitchFamily="2" charset="0"/>
              </a:rPr>
              <a:t>analysis </a:t>
            </a:r>
            <a:endParaRPr kumimoji="0" lang="en-US" sz="1867" b="0" i="0" u="none" strike="noStrike" kern="1200" cap="none" spc="0" normalizeH="0" baseline="0" noProof="0" dirty="0">
              <a:ln>
                <a:noFill/>
              </a:ln>
              <a:solidFill>
                <a:srgbClr val="0F6DFF">
                  <a:lumMod val="40000"/>
                  <a:lumOff val="60000"/>
                </a:srgbClr>
              </a:solidFill>
              <a:effectLst/>
              <a:uLnTx/>
              <a:uFillTx/>
              <a:latin typeface="IBM Plex Sans" panose="020B0503050203000203" pitchFamily="34" charset="77"/>
              <a:ea typeface="+mn-ea"/>
              <a:cs typeface="+mn-cs"/>
            </a:endParaRPr>
          </a:p>
        </p:txBody>
      </p:sp>
      <p:sp>
        <p:nvSpPr>
          <p:cNvPr id="124" name="Down Arrow 123">
            <a:extLst>
              <a:ext uri="{FF2B5EF4-FFF2-40B4-BE49-F238E27FC236}">
                <a16:creationId xmlns:a16="http://schemas.microsoft.com/office/drawing/2014/main" id="{D0B3C41C-6EF0-2F40-8463-64302D4DBF86}"/>
              </a:ext>
            </a:extLst>
          </p:cNvPr>
          <p:cNvSpPr/>
          <p:nvPr/>
        </p:nvSpPr>
        <p:spPr>
          <a:xfrm rot="16200000">
            <a:off x="5838173" y="3051495"/>
            <a:ext cx="1266564" cy="621012"/>
          </a:xfrm>
          <a:prstGeom prst="downArrow">
            <a:avLst/>
          </a:prstGeom>
          <a:ln w="19050">
            <a:solidFill>
              <a:srgbClr val="FFFFFF"/>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25" name="Cube 124">
            <a:extLst>
              <a:ext uri="{FF2B5EF4-FFF2-40B4-BE49-F238E27FC236}">
                <a16:creationId xmlns:a16="http://schemas.microsoft.com/office/drawing/2014/main" id="{64510D2F-5286-0A44-871D-1FC15901E9CB}"/>
              </a:ext>
            </a:extLst>
          </p:cNvPr>
          <p:cNvSpPr/>
          <p:nvPr/>
        </p:nvSpPr>
        <p:spPr>
          <a:xfrm>
            <a:off x="6999997" y="2592258"/>
            <a:ext cx="1366225" cy="1366225"/>
          </a:xfrm>
          <a:prstGeom prst="cube">
            <a:avLst>
              <a:gd name="adj" fmla="val 20400"/>
            </a:avLst>
          </a:prstGeom>
          <a:noFill/>
          <a:ln w="19050">
            <a:solidFill>
              <a:srgbClr val="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err="1">
              <a:ln>
                <a:noFill/>
              </a:ln>
              <a:solidFill>
                <a:srgbClr val="0549DA"/>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6" name="TextBox 125">
            <a:extLst>
              <a:ext uri="{FF2B5EF4-FFF2-40B4-BE49-F238E27FC236}">
                <a16:creationId xmlns:a16="http://schemas.microsoft.com/office/drawing/2014/main" id="{FD82CBB6-43C2-9147-878B-6445EDFFE938}"/>
              </a:ext>
            </a:extLst>
          </p:cNvPr>
          <p:cNvSpPr txBox="1"/>
          <p:nvPr/>
        </p:nvSpPr>
        <p:spPr>
          <a:xfrm>
            <a:off x="7000326" y="3034676"/>
            <a:ext cx="1069185" cy="74879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IBM Plex Sans" panose="020B0503050203000203" pitchFamily="34" charset="77"/>
                <a:ea typeface="Helvetica Neue" panose="02000503000000020004" pitchFamily="2" charset="0"/>
                <a:cs typeface="Helvetica Neue" panose="02000503000000020004" pitchFamily="2" charset="0"/>
              </a:rPr>
              <a:t>risk model</a:t>
            </a:r>
          </a:p>
        </p:txBody>
      </p:sp>
      <p:sp>
        <p:nvSpPr>
          <p:cNvPr id="127" name="Rectangle 126">
            <a:extLst>
              <a:ext uri="{FF2B5EF4-FFF2-40B4-BE49-F238E27FC236}">
                <a16:creationId xmlns:a16="http://schemas.microsoft.com/office/drawing/2014/main" id="{874E5772-BF08-B048-BA46-E276F491CDB9}"/>
              </a:ext>
            </a:extLst>
          </p:cNvPr>
          <p:cNvSpPr/>
          <p:nvPr/>
        </p:nvSpPr>
        <p:spPr>
          <a:xfrm>
            <a:off x="276063" y="716893"/>
            <a:ext cx="6140624" cy="4205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IBM Plex Sans" panose="020B0503050203000203" pitchFamily="34" charset="77"/>
                <a:ea typeface="Helvetica Neue" panose="02000503000000020004" pitchFamily="2" charset="0"/>
                <a:cs typeface="Helvetica Neue" panose="02000503000000020004" pitchFamily="2" charset="0"/>
              </a:rPr>
              <a:t>Calculated upon request</a:t>
            </a:r>
          </a:p>
        </p:txBody>
      </p:sp>
      <p:sp>
        <p:nvSpPr>
          <p:cNvPr id="138" name="Cube 137">
            <a:extLst>
              <a:ext uri="{FF2B5EF4-FFF2-40B4-BE49-F238E27FC236}">
                <a16:creationId xmlns:a16="http://schemas.microsoft.com/office/drawing/2014/main" id="{CC4F494C-13EA-764D-B40A-9BF7C6CA8A8E}"/>
              </a:ext>
            </a:extLst>
          </p:cNvPr>
          <p:cNvSpPr/>
          <p:nvPr/>
        </p:nvSpPr>
        <p:spPr>
          <a:xfrm>
            <a:off x="9691544" y="2609149"/>
            <a:ext cx="1682835" cy="1366225"/>
          </a:xfrm>
          <a:prstGeom prst="cube">
            <a:avLst>
              <a:gd name="adj" fmla="val 20400"/>
            </a:avLst>
          </a:prstGeom>
          <a:noFill/>
          <a:ln w="19050">
            <a:solidFill>
              <a:srgbClr val="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err="1">
              <a:ln>
                <a:noFill/>
              </a:ln>
              <a:solidFill>
                <a:srgbClr val="0549DA"/>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9" name="TextBox 138">
            <a:extLst>
              <a:ext uri="{FF2B5EF4-FFF2-40B4-BE49-F238E27FC236}">
                <a16:creationId xmlns:a16="http://schemas.microsoft.com/office/drawing/2014/main" id="{610F2BD8-3755-944D-9279-D620144BA682}"/>
              </a:ext>
            </a:extLst>
          </p:cNvPr>
          <p:cNvSpPr txBox="1"/>
          <p:nvPr/>
        </p:nvSpPr>
        <p:spPr>
          <a:xfrm>
            <a:off x="9681368" y="2926443"/>
            <a:ext cx="1538313" cy="95430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IBM Plex Sans" panose="020B0503050203000203" pitchFamily="34" charset="77"/>
                <a:ea typeface="Helvetica Neue" panose="02000503000000020004" pitchFamily="2" charset="0"/>
                <a:cs typeface="Helvetica Neue" panose="02000503000000020004" pitchFamily="2" charset="0"/>
              </a:rPr>
              <a:t>internal explanation models</a:t>
            </a:r>
          </a:p>
        </p:txBody>
      </p:sp>
      <p:sp>
        <p:nvSpPr>
          <p:cNvPr id="140" name="Down Arrow 139">
            <a:extLst>
              <a:ext uri="{FF2B5EF4-FFF2-40B4-BE49-F238E27FC236}">
                <a16:creationId xmlns:a16="http://schemas.microsoft.com/office/drawing/2014/main" id="{121F5AEF-4358-9C41-AAA5-3B9C2F10527A}"/>
              </a:ext>
            </a:extLst>
          </p:cNvPr>
          <p:cNvSpPr/>
          <p:nvPr/>
        </p:nvSpPr>
        <p:spPr>
          <a:xfrm rot="16200000">
            <a:off x="8277408" y="3051495"/>
            <a:ext cx="1151421" cy="621012"/>
          </a:xfrm>
          <a:prstGeom prst="downArrow">
            <a:avLst/>
          </a:prstGeom>
          <a:ln w="19050">
            <a:solidFill>
              <a:srgbClr val="FFFFFF"/>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cxnSp>
        <p:nvCxnSpPr>
          <p:cNvPr id="141" name="Elbow Connector 140">
            <a:extLst>
              <a:ext uri="{FF2B5EF4-FFF2-40B4-BE49-F238E27FC236}">
                <a16:creationId xmlns:a16="http://schemas.microsoft.com/office/drawing/2014/main" id="{7BB92B2D-EE5B-3F4E-B38F-4FAE3C552BD1}"/>
              </a:ext>
            </a:extLst>
          </p:cNvPr>
          <p:cNvCxnSpPr>
            <a:cxnSpLocks/>
            <a:endCxn id="142" idx="0"/>
          </p:cNvCxnSpPr>
          <p:nvPr/>
        </p:nvCxnSpPr>
        <p:spPr>
          <a:xfrm rot="5400000">
            <a:off x="9067063" y="4054915"/>
            <a:ext cx="1204655" cy="1045573"/>
          </a:xfrm>
          <a:prstGeom prst="bentConnector3">
            <a:avLst>
              <a:gd name="adj1" fmla="val 50000"/>
            </a:avLst>
          </a:prstGeom>
          <a:ln w="25400">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2" name="TextBox 141">
            <a:extLst>
              <a:ext uri="{FF2B5EF4-FFF2-40B4-BE49-F238E27FC236}">
                <a16:creationId xmlns:a16="http://schemas.microsoft.com/office/drawing/2014/main" id="{7CA5270A-DC07-9044-9E46-06AC8031C0B8}"/>
              </a:ext>
            </a:extLst>
          </p:cNvPr>
          <p:cNvSpPr txBox="1"/>
          <p:nvPr/>
        </p:nvSpPr>
        <p:spPr>
          <a:xfrm>
            <a:off x="8167108" y="5180029"/>
            <a:ext cx="1958989" cy="124162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0F6DFF">
                    <a:lumMod val="40000"/>
                    <a:lumOff val="60000"/>
                  </a:srgbClr>
                </a:solidFill>
                <a:effectLst/>
                <a:uLnTx/>
                <a:uFillTx/>
                <a:latin typeface="IBM Plex Sans" panose="020B0503050203000203" pitchFamily="34" charset="77"/>
                <a:ea typeface="Helvetica Neue Thin" panose="020B0403020202020204" pitchFamily="34" charset="0"/>
                <a:cs typeface="Helvetica Neue" panose="02000503000000020004" pitchFamily="2" charset="0"/>
              </a:rPr>
              <a:t>LOCAL EXPLANATION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67" dirty="0">
                <a:solidFill>
                  <a:srgbClr val="0F6DFF">
                    <a:lumMod val="40000"/>
                    <a:lumOff val="60000"/>
                  </a:srgbClr>
                </a:solidFill>
                <a:latin typeface="IBM Plex Sans" panose="020B0503050203000203" pitchFamily="34" charset="77"/>
                <a:ea typeface="Helvetica Neue Thin" panose="020B0403020202020204" pitchFamily="34" charset="0"/>
                <a:cs typeface="Helvetica Neue" panose="02000503000000020004" pitchFamily="2" charset="0"/>
              </a:rPr>
              <a:t>(LIME)</a:t>
            </a:r>
            <a:endParaRPr kumimoji="0" lang="en-US" sz="1867" b="0" i="0" u="none" strike="noStrike" kern="1200" cap="none" spc="0" normalizeH="0" baseline="0" noProof="0" dirty="0">
              <a:ln>
                <a:noFill/>
              </a:ln>
              <a:solidFill>
                <a:srgbClr val="0F6DFF">
                  <a:lumMod val="40000"/>
                  <a:lumOff val="60000"/>
                </a:srgbClr>
              </a:solidFill>
              <a:effectLst/>
              <a:uLnTx/>
              <a:uFillTx/>
              <a:latin typeface="IBM Plex Sans" panose="020B0503050203000203" pitchFamily="34" charset="77"/>
              <a:ea typeface="Helvetica Neue Thin" panose="020B0403020202020204" pitchFamily="34" charset="0"/>
              <a:cs typeface="Helvetica Neue" panose="02000503000000020004"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0F6DFF">
                  <a:lumMod val="40000"/>
                  <a:lumOff val="60000"/>
                </a:srgbClr>
              </a:solidFill>
              <a:effectLst/>
              <a:uLnTx/>
              <a:uFillTx/>
              <a:latin typeface="IBM Plex Sans" panose="020B0503050203000203" pitchFamily="34" charset="77"/>
              <a:ea typeface="Helvetica Neue Thin" panose="020B0403020202020204" pitchFamily="34" charset="0"/>
              <a:cs typeface="Helvetica Neue" panose="02000503000000020004" pitchFamily="2" charset="0"/>
            </a:endParaRPr>
          </a:p>
        </p:txBody>
      </p:sp>
      <p:sp>
        <p:nvSpPr>
          <p:cNvPr id="143" name="TextBox 142">
            <a:extLst>
              <a:ext uri="{FF2B5EF4-FFF2-40B4-BE49-F238E27FC236}">
                <a16:creationId xmlns:a16="http://schemas.microsoft.com/office/drawing/2014/main" id="{3A2206C2-C3AB-6744-99EB-25339522FC39}"/>
              </a:ext>
            </a:extLst>
          </p:cNvPr>
          <p:cNvSpPr txBox="1"/>
          <p:nvPr/>
        </p:nvSpPr>
        <p:spPr>
          <a:xfrm>
            <a:off x="10363064" y="5187737"/>
            <a:ext cx="1881945" cy="954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0F6DFF">
                    <a:lumMod val="40000"/>
                    <a:lumOff val="60000"/>
                  </a:srgbClr>
                </a:solidFill>
                <a:effectLst/>
                <a:uLnTx/>
                <a:uFillTx/>
                <a:latin typeface="IBM Plex Sans" panose="020B0503050203000203" pitchFamily="34" charset="77"/>
                <a:ea typeface="Helvetica Neue Thin" panose="020B0403020202020204" pitchFamily="34" charset="0"/>
                <a:cs typeface="Helvetica Neue" panose="02000503000000020004" pitchFamily="2" charset="0"/>
              </a:rPr>
              <a:t>CONTRASTIVE EXPLANATION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0F6DFF">
                  <a:lumMod val="40000"/>
                  <a:lumOff val="60000"/>
                </a:srgbClr>
              </a:solidFill>
              <a:effectLst/>
              <a:uLnTx/>
              <a:uFillTx/>
              <a:latin typeface="IBM Plex Sans" panose="020B0503050203000203" pitchFamily="34" charset="77"/>
              <a:ea typeface="Helvetica Neue Thin" panose="020B0403020202020204" pitchFamily="34" charset="0"/>
              <a:cs typeface="Helvetica Neue" panose="02000503000000020004" pitchFamily="2" charset="0"/>
            </a:endParaRPr>
          </a:p>
        </p:txBody>
      </p:sp>
      <p:cxnSp>
        <p:nvCxnSpPr>
          <p:cNvPr id="144" name="Elbow Connector 143">
            <a:extLst>
              <a:ext uri="{FF2B5EF4-FFF2-40B4-BE49-F238E27FC236}">
                <a16:creationId xmlns:a16="http://schemas.microsoft.com/office/drawing/2014/main" id="{2B5E62CF-4D16-C14E-9A90-4663F9F19207}"/>
              </a:ext>
            </a:extLst>
          </p:cNvPr>
          <p:cNvCxnSpPr>
            <a:cxnSpLocks/>
            <a:stCxn id="138" idx="3"/>
            <a:endCxn id="143" idx="0"/>
          </p:cNvCxnSpPr>
          <p:nvPr/>
        </p:nvCxnSpPr>
        <p:spPr>
          <a:xfrm rot="16200000" flipH="1">
            <a:off x="10242641" y="4126340"/>
            <a:ext cx="1212363" cy="910430"/>
          </a:xfrm>
          <a:prstGeom prst="bentConnector3">
            <a:avLst>
              <a:gd name="adj1" fmla="val 50000"/>
            </a:avLst>
          </a:prstGeom>
          <a:ln w="25400">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0" name="Folded Corner 69">
            <a:extLst>
              <a:ext uri="{FF2B5EF4-FFF2-40B4-BE49-F238E27FC236}">
                <a16:creationId xmlns:a16="http://schemas.microsoft.com/office/drawing/2014/main" id="{6803A3C1-17CC-1D4C-8874-AD2929E86F00}"/>
              </a:ext>
            </a:extLst>
          </p:cNvPr>
          <p:cNvSpPr/>
          <p:nvPr/>
        </p:nvSpPr>
        <p:spPr>
          <a:xfrm>
            <a:off x="817629" y="3382244"/>
            <a:ext cx="529871" cy="623440"/>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1" name="TextBox 70">
            <a:extLst>
              <a:ext uri="{FF2B5EF4-FFF2-40B4-BE49-F238E27FC236}">
                <a16:creationId xmlns:a16="http://schemas.microsoft.com/office/drawing/2014/main" id="{C3E005AB-2EF3-5C4A-A696-AF07D7DE8137}"/>
              </a:ext>
            </a:extLst>
          </p:cNvPr>
          <p:cNvSpPr txBox="1"/>
          <p:nvPr/>
        </p:nvSpPr>
        <p:spPr>
          <a:xfrm>
            <a:off x="87390" y="2548088"/>
            <a:ext cx="1859085" cy="7487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IBM Plex Sans" panose="020B0503050203000203" pitchFamily="34" charset="77"/>
                <a:ea typeface="Helvetica Neue Thin" panose="020B0403020202020204" pitchFamily="34" charset="0"/>
                <a:cs typeface="Helvetica Neue" panose="02000503000000020004" pitchFamily="2" charset="0"/>
              </a:rPr>
              <a:t>applicant credit history</a:t>
            </a:r>
          </a:p>
        </p:txBody>
      </p:sp>
      <p:sp>
        <p:nvSpPr>
          <p:cNvPr id="72" name="TextBox 71">
            <a:extLst>
              <a:ext uri="{FF2B5EF4-FFF2-40B4-BE49-F238E27FC236}">
                <a16:creationId xmlns:a16="http://schemas.microsoft.com/office/drawing/2014/main" id="{33640E99-5A1F-504E-B025-C0F8F90A8D7B}"/>
              </a:ext>
            </a:extLst>
          </p:cNvPr>
          <p:cNvSpPr txBox="1"/>
          <p:nvPr/>
        </p:nvSpPr>
        <p:spPr>
          <a:xfrm>
            <a:off x="3743861" y="1677969"/>
            <a:ext cx="2556015" cy="7487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IBM Plex Sans" panose="020B0503050203000203" pitchFamily="34" charset="77"/>
                <a:ea typeface="Helvetica Neue Thin" panose="020B0403020202020204" pitchFamily="34" charset="0"/>
                <a:cs typeface="Helvetica Neue" panose="02000503000000020004" pitchFamily="2" charset="0"/>
              </a:rPr>
              <a:t>1000’s of variations</a:t>
            </a:r>
          </a:p>
        </p:txBody>
      </p:sp>
      <p:sp>
        <p:nvSpPr>
          <p:cNvPr id="73" name="TextBox 72">
            <a:extLst>
              <a:ext uri="{FF2B5EF4-FFF2-40B4-BE49-F238E27FC236}">
                <a16:creationId xmlns:a16="http://schemas.microsoft.com/office/drawing/2014/main" id="{0FA7653D-49AC-F840-AEBD-1E3C93F167C6}"/>
              </a:ext>
            </a:extLst>
          </p:cNvPr>
          <p:cNvSpPr txBox="1"/>
          <p:nvPr/>
        </p:nvSpPr>
        <p:spPr>
          <a:xfrm>
            <a:off x="276063" y="299097"/>
            <a:ext cx="789104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IBM Plex Sans" panose="020B0503050203000203" pitchFamily="34" charset="77"/>
                <a:ea typeface="Helvetica Neue" panose="02000503000000020004" pitchFamily="2" charset="0"/>
                <a:cs typeface="Helvetica Neue" panose="02000503000000020004" pitchFamily="2" charset="0"/>
              </a:rPr>
              <a:t>How does Watson OpenScale explain a prediction?</a:t>
            </a:r>
          </a:p>
        </p:txBody>
      </p:sp>
    </p:spTree>
    <p:extLst>
      <p:ext uri="{BB962C8B-B14F-4D97-AF65-F5344CB8AC3E}">
        <p14:creationId xmlns:p14="http://schemas.microsoft.com/office/powerpoint/2010/main" val="367910028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391479" y="1692876"/>
            <a:ext cx="11318598" cy="4676175"/>
          </a:xfrm>
        </p:spPr>
        <p:txBody>
          <a:bodyPr/>
          <a:lstStyle/>
          <a:p>
            <a:r>
              <a:rPr lang="en-US" dirty="0">
                <a:solidFill>
                  <a:schemeClr val="bg1"/>
                </a:solidFill>
              </a:rPr>
              <a:t>Lime Output: </a:t>
            </a:r>
          </a:p>
          <a:p>
            <a:pPr lvl="1"/>
            <a:r>
              <a:rPr lang="en-US" sz="2000" dirty="0">
                <a:solidFill>
                  <a:schemeClr val="bg1"/>
                </a:solidFill>
              </a:rPr>
              <a:t>Set of features which played a positive role or negative role in the prediction.  </a:t>
            </a:r>
          </a:p>
          <a:p>
            <a:pPr lvl="1"/>
            <a:r>
              <a:rPr lang="en-US" sz="2000" dirty="0">
                <a:solidFill>
                  <a:schemeClr val="bg1"/>
                </a:solidFill>
              </a:rPr>
              <a:t>Also identifies the feature weights which helps to identify the most important or least important features</a:t>
            </a:r>
          </a:p>
          <a:p>
            <a:endParaRPr lang="en-US" dirty="0">
              <a:solidFill>
                <a:schemeClr val="bg1"/>
              </a:solidFill>
            </a:endParaRPr>
          </a:p>
          <a:p>
            <a:r>
              <a:rPr lang="en-US" dirty="0">
                <a:solidFill>
                  <a:schemeClr val="bg1"/>
                </a:solidFill>
              </a:rPr>
              <a:t>Contrastive Explanation: </a:t>
            </a:r>
          </a:p>
          <a:p>
            <a:pPr lvl="1"/>
            <a:r>
              <a:rPr lang="en-US" sz="2000" dirty="0">
                <a:solidFill>
                  <a:schemeClr val="bg1"/>
                </a:solidFill>
              </a:rPr>
              <a:t>Explains the behavior of the model in the vicinity of the data point whose explanation is being generated.</a:t>
            </a:r>
          </a:p>
          <a:p>
            <a:pPr lvl="1"/>
            <a:r>
              <a:rPr lang="en-US" sz="2000" dirty="0">
                <a:solidFill>
                  <a:schemeClr val="bg1"/>
                </a:solidFill>
              </a:rPr>
              <a:t>Assumption: </a:t>
            </a:r>
          </a:p>
          <a:p>
            <a:pPr lvl="2"/>
            <a:r>
              <a:rPr lang="en-US" sz="2000" dirty="0">
                <a:solidFill>
                  <a:schemeClr val="bg1"/>
                </a:solidFill>
              </a:rPr>
              <a:t>The most common value is the least interesting from an explanation point of view</a:t>
            </a:r>
          </a:p>
          <a:p>
            <a:pPr lvl="2"/>
            <a:r>
              <a:rPr lang="en-GB" sz="2000" dirty="0">
                <a:solidFill>
                  <a:schemeClr val="bg1"/>
                </a:solidFill>
              </a:rPr>
              <a:t>E.g., If median salary is between $70-90K, then someone who has a salary of $80K it is not very “interesting” or to say it differently it is “normal”.  </a:t>
            </a:r>
          </a:p>
          <a:p>
            <a:pPr lvl="2"/>
            <a:r>
              <a:rPr lang="en-GB" sz="2000" dirty="0">
                <a:solidFill>
                  <a:schemeClr val="bg1"/>
                </a:solidFill>
              </a:rPr>
              <a:t>However, if someone has salary of $200K, it is very “interesting”</a:t>
            </a:r>
          </a:p>
          <a:p>
            <a:pPr lvl="2"/>
            <a:endParaRPr lang="en-US" sz="2000" dirty="0">
              <a:solidFill>
                <a:schemeClr val="bg1"/>
              </a:solidFill>
            </a:endParaRPr>
          </a:p>
          <a:p>
            <a:endParaRPr lang="en-US" sz="1600" dirty="0">
              <a:solidFill>
                <a:schemeClr val="bg1"/>
              </a:solidFill>
            </a:endParaRPr>
          </a:p>
          <a:p>
            <a:endParaRPr lang="en-US" sz="1600" dirty="0">
              <a:solidFill>
                <a:schemeClr val="bg1"/>
              </a:solidFill>
            </a:endParaRPr>
          </a:p>
        </p:txBody>
      </p:sp>
      <p:sp>
        <p:nvSpPr>
          <p:cNvPr id="6" name="Title 1">
            <a:extLst>
              <a:ext uri="{FF2B5EF4-FFF2-40B4-BE49-F238E27FC236}">
                <a16:creationId xmlns:a16="http://schemas.microsoft.com/office/drawing/2014/main" id="{581CEE48-7320-9844-ABF2-47A08DE193A6}"/>
              </a:ext>
            </a:extLst>
          </p:cNvPr>
          <p:cNvSpPr txBox="1">
            <a:spLocks/>
          </p:cNvSpPr>
          <p:nvPr/>
        </p:nvSpPr>
        <p:spPr>
          <a:xfrm>
            <a:off x="304800" y="246959"/>
            <a:ext cx="7420708" cy="853440"/>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IBM Plex Sans"/>
                <a:cs typeface="Arial" charset="0"/>
              </a:rPr>
              <a:t>LIME and Contrastive Explanations</a:t>
            </a:r>
          </a:p>
        </p:txBody>
      </p:sp>
    </p:spTree>
    <p:extLst>
      <p:ext uri="{BB962C8B-B14F-4D97-AF65-F5344CB8AC3E}">
        <p14:creationId xmlns:p14="http://schemas.microsoft.com/office/powerpoint/2010/main" val="3345223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065E57-1416-D142-A419-C239BE1CDD14}"/>
              </a:ext>
            </a:extLst>
          </p:cNvPr>
          <p:cNvSpPr/>
          <p:nvPr/>
        </p:nvSpPr>
        <p:spPr>
          <a:xfrm>
            <a:off x="5868365" y="0"/>
            <a:ext cx="6323635" cy="6858000"/>
          </a:xfrm>
          <a:prstGeom prst="rect">
            <a:avLst/>
          </a:prstGeom>
          <a:solidFill>
            <a:schemeClr val="accent2"/>
          </a:solidFill>
        </p:spPr>
        <p:txBody>
          <a:bodyPr wrap="square" lIns="0" tIns="0" rIns="0" bIns="0" rtlCol="0" anchor="ctr">
            <a:noAutofit/>
          </a:bodyPr>
          <a:lstStyle/>
          <a:p>
            <a:pPr marL="0" marR="0" lvl="0" indent="0" algn="ctr" defTabSz="6072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5" name="TextBox 4">
            <a:extLst>
              <a:ext uri="{FF2B5EF4-FFF2-40B4-BE49-F238E27FC236}">
                <a16:creationId xmlns:a16="http://schemas.microsoft.com/office/drawing/2014/main" id="{CBB0F1FC-877F-A348-8B0B-B6D4816CF310}"/>
              </a:ext>
            </a:extLst>
          </p:cNvPr>
          <p:cNvSpPr txBox="1"/>
          <p:nvPr/>
        </p:nvSpPr>
        <p:spPr>
          <a:xfrm>
            <a:off x="6416212" y="257129"/>
            <a:ext cx="5343667" cy="1569660"/>
          </a:xfrm>
          <a:prstGeom prst="rect">
            <a:avLst/>
          </a:prstGeom>
          <a:noFill/>
        </p:spPr>
        <p:txBody>
          <a:bodyPr wrap="square" rtlCol="0">
            <a:spAutoFit/>
          </a:bodyPr>
          <a:lstStyle/>
          <a:p>
            <a:pPr marL="0" marR="0" lvl="0" indent="0" algn="l" defTabSz="60728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Watson OpenScale will </a:t>
            </a:r>
            <a:r>
              <a:rPr kumimoji="0" lang="en-US" sz="2400" b="1" i="0" u="none" strike="noStrike" kern="1200" cap="none" spc="0" normalizeH="0" baseline="0" noProof="0" dirty="0">
                <a:ln>
                  <a:noFill/>
                </a:ln>
                <a:solidFill>
                  <a:srgbClr val="FFFFFF"/>
                </a:solidFill>
                <a:effectLst/>
                <a:uLnTx/>
                <a:uFillTx/>
                <a:latin typeface="IBM Plex Sans"/>
                <a:ea typeface="+mn-ea"/>
                <a:cs typeface="+mn-cs"/>
              </a:rPr>
              <a:t>automatically detect drifted transactions and pinpoint datapoints that contribute to drift</a:t>
            </a:r>
          </a:p>
        </p:txBody>
      </p:sp>
      <p:pic>
        <p:nvPicPr>
          <p:cNvPr id="8" name="Picture 7">
            <a:extLst>
              <a:ext uri="{FF2B5EF4-FFF2-40B4-BE49-F238E27FC236}">
                <a16:creationId xmlns:a16="http://schemas.microsoft.com/office/drawing/2014/main" id="{E64C0DFE-B063-0D4F-95D8-EB88372685A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84047" y="2196122"/>
            <a:ext cx="3963119" cy="3276460"/>
          </a:xfrm>
          <a:prstGeom prst="rect">
            <a:avLst/>
          </a:prstGeom>
        </p:spPr>
      </p:pic>
      <p:pic>
        <p:nvPicPr>
          <p:cNvPr id="6" name="Picture 5">
            <a:extLst>
              <a:ext uri="{FF2B5EF4-FFF2-40B4-BE49-F238E27FC236}">
                <a16:creationId xmlns:a16="http://schemas.microsoft.com/office/drawing/2014/main" id="{93425D6E-8FD0-E746-8746-AFC2ED0136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99048" y="3765643"/>
            <a:ext cx="3730907" cy="2955135"/>
          </a:xfrm>
          <a:prstGeom prst="rect">
            <a:avLst/>
          </a:prstGeom>
        </p:spPr>
      </p:pic>
      <p:sp>
        <p:nvSpPr>
          <p:cNvPr id="9" name="TextBox 8">
            <a:extLst>
              <a:ext uri="{FF2B5EF4-FFF2-40B4-BE49-F238E27FC236}">
                <a16:creationId xmlns:a16="http://schemas.microsoft.com/office/drawing/2014/main" id="{0E5C4701-151C-C740-85A1-5ED4CE416E47}"/>
              </a:ext>
            </a:extLst>
          </p:cNvPr>
          <p:cNvSpPr txBox="1"/>
          <p:nvPr/>
        </p:nvSpPr>
        <p:spPr>
          <a:xfrm>
            <a:off x="655503" y="1807105"/>
            <a:ext cx="1917220" cy="954107"/>
          </a:xfrm>
          <a:prstGeom prst="rect">
            <a:avLst/>
          </a:prstGeom>
          <a:noFill/>
        </p:spPr>
        <p:txBody>
          <a:bodyPr wrap="square" rtlCol="0">
            <a:spAutoFit/>
          </a:bodyPr>
          <a:lstStyle/>
          <a:p>
            <a:pPr marL="0" marR="0" lvl="0" indent="0" algn="ctr" defTabSz="6072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a:ea typeface="+mn-ea"/>
                <a:cs typeface="+mn-cs"/>
              </a:rPr>
              <a:t>Weather data changes in short term can affect long term climate models</a:t>
            </a:r>
          </a:p>
        </p:txBody>
      </p:sp>
      <p:sp>
        <p:nvSpPr>
          <p:cNvPr id="10" name="TextBox 9">
            <a:extLst>
              <a:ext uri="{FF2B5EF4-FFF2-40B4-BE49-F238E27FC236}">
                <a16:creationId xmlns:a16="http://schemas.microsoft.com/office/drawing/2014/main" id="{32D54515-2599-DC40-980B-2E630E4AA565}"/>
              </a:ext>
            </a:extLst>
          </p:cNvPr>
          <p:cNvSpPr txBox="1"/>
          <p:nvPr/>
        </p:nvSpPr>
        <p:spPr>
          <a:xfrm>
            <a:off x="332113" y="4168898"/>
            <a:ext cx="2576692" cy="738664"/>
          </a:xfrm>
          <a:prstGeom prst="rect">
            <a:avLst/>
          </a:prstGeom>
          <a:noFill/>
        </p:spPr>
        <p:txBody>
          <a:bodyPr wrap="square" rtlCol="0">
            <a:spAutoFit/>
          </a:bodyPr>
          <a:lstStyle/>
          <a:p>
            <a:pPr marL="0" marR="0" lvl="0" indent="0" algn="ctr" defTabSz="6072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a:ea typeface="+mn-ea"/>
                <a:cs typeface="+mn-cs"/>
              </a:rPr>
              <a:t>Rise in income levels in specific geos can throw off global models</a:t>
            </a:r>
          </a:p>
        </p:txBody>
      </p:sp>
      <p:pic>
        <p:nvPicPr>
          <p:cNvPr id="12" name="Picture 11">
            <a:extLst>
              <a:ext uri="{FF2B5EF4-FFF2-40B4-BE49-F238E27FC236}">
                <a16:creationId xmlns:a16="http://schemas.microsoft.com/office/drawing/2014/main" id="{3309E62C-1B9B-D14C-88CE-143B6669539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3865" y="4913793"/>
            <a:ext cx="1673187" cy="1245851"/>
          </a:xfrm>
          <a:prstGeom prst="rect">
            <a:avLst/>
          </a:prstGeom>
        </p:spPr>
      </p:pic>
      <p:pic>
        <p:nvPicPr>
          <p:cNvPr id="13" name="Picture 12">
            <a:extLst>
              <a:ext uri="{FF2B5EF4-FFF2-40B4-BE49-F238E27FC236}">
                <a16:creationId xmlns:a16="http://schemas.microsoft.com/office/drawing/2014/main" id="{6B3DBA61-A949-024A-A6F7-A839F11D7693}"/>
              </a:ext>
            </a:extLst>
          </p:cNvPr>
          <p:cNvPicPr>
            <a:picLocks noChangeAspect="1"/>
          </p:cNvPicPr>
          <p:nvPr/>
        </p:nvPicPr>
        <p:blipFill>
          <a:blip r:embed="rId6"/>
          <a:stretch>
            <a:fillRect/>
          </a:stretch>
        </p:blipFill>
        <p:spPr>
          <a:xfrm>
            <a:off x="729207" y="2767444"/>
            <a:ext cx="1782503" cy="998201"/>
          </a:xfrm>
          <a:prstGeom prst="rect">
            <a:avLst/>
          </a:prstGeom>
        </p:spPr>
      </p:pic>
      <p:sp>
        <p:nvSpPr>
          <p:cNvPr id="15" name="TextBox 14">
            <a:extLst>
              <a:ext uri="{FF2B5EF4-FFF2-40B4-BE49-F238E27FC236}">
                <a16:creationId xmlns:a16="http://schemas.microsoft.com/office/drawing/2014/main" id="{9C26BC4A-C70E-6144-ACD3-FEA40938CE2A}"/>
              </a:ext>
            </a:extLst>
          </p:cNvPr>
          <p:cNvSpPr txBox="1"/>
          <p:nvPr/>
        </p:nvSpPr>
        <p:spPr>
          <a:xfrm>
            <a:off x="655504" y="399418"/>
            <a:ext cx="5097115" cy="1015663"/>
          </a:xfrm>
          <a:prstGeom prst="rect">
            <a:avLst/>
          </a:prstGeom>
          <a:noFill/>
        </p:spPr>
        <p:txBody>
          <a:bodyPr wrap="square" rtlCol="0">
            <a:spAutoFit/>
          </a:bodyPr>
          <a:lstStyle/>
          <a:p>
            <a:pPr marL="0" marR="0" lvl="0" indent="0" algn="l" defTabSz="60728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IBM Plex Sans"/>
                <a:ea typeface="+mn-ea"/>
                <a:cs typeface="+mn-cs"/>
              </a:rPr>
              <a:t>Business environments are dynamic leading to “drift” in data and cause inaccuracies in model prediction</a:t>
            </a:r>
          </a:p>
        </p:txBody>
      </p:sp>
      <p:sp>
        <p:nvSpPr>
          <p:cNvPr id="16" name="TextBox 15">
            <a:extLst>
              <a:ext uri="{FF2B5EF4-FFF2-40B4-BE49-F238E27FC236}">
                <a16:creationId xmlns:a16="http://schemas.microsoft.com/office/drawing/2014/main" id="{622A9E35-C1B7-CE40-A085-5CC85BF1E9B6}"/>
              </a:ext>
            </a:extLst>
          </p:cNvPr>
          <p:cNvSpPr txBox="1"/>
          <p:nvPr/>
        </p:nvSpPr>
        <p:spPr>
          <a:xfrm>
            <a:off x="2882382" y="3152627"/>
            <a:ext cx="2576692" cy="307777"/>
          </a:xfrm>
          <a:prstGeom prst="rect">
            <a:avLst/>
          </a:prstGeom>
          <a:noFill/>
        </p:spPr>
        <p:txBody>
          <a:bodyPr wrap="square" rtlCol="0">
            <a:spAutoFit/>
          </a:bodyPr>
          <a:lstStyle/>
          <a:p>
            <a:pPr marL="0" marR="0" lvl="0" indent="0" algn="ctr" defTabSz="6072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a:ea typeface="+mn-ea"/>
                <a:cs typeface="+mn-cs"/>
              </a:rPr>
              <a:t>Online shopping behavior</a:t>
            </a:r>
          </a:p>
        </p:txBody>
      </p:sp>
      <p:pic>
        <p:nvPicPr>
          <p:cNvPr id="17" name="Picture 16" descr="A picture containing person, sitting, indoor, woman&#10;&#10;Description automatically generated">
            <a:extLst>
              <a:ext uri="{FF2B5EF4-FFF2-40B4-BE49-F238E27FC236}">
                <a16:creationId xmlns:a16="http://schemas.microsoft.com/office/drawing/2014/main" id="{16B5FF4B-90A3-4541-9B73-60F13EE4044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36683" y="3519711"/>
            <a:ext cx="2068088" cy="1378725"/>
          </a:xfrm>
          <a:prstGeom prst="rect">
            <a:avLst/>
          </a:prstGeom>
        </p:spPr>
      </p:pic>
    </p:spTree>
    <p:extLst>
      <p:ext uri="{BB962C8B-B14F-4D97-AF65-F5344CB8AC3E}">
        <p14:creationId xmlns:p14="http://schemas.microsoft.com/office/powerpoint/2010/main" val="2386984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04799" y="1400374"/>
            <a:ext cx="11285517" cy="5011387"/>
          </a:xfrm>
        </p:spPr>
        <p:txBody>
          <a:bodyPr/>
          <a:lstStyle/>
          <a:p>
            <a:r>
              <a:rPr lang="en-US" dirty="0">
                <a:solidFill>
                  <a:schemeClr val="bg1"/>
                </a:solidFill>
              </a:rPr>
              <a:t>Drift Monitor in </a:t>
            </a:r>
            <a:r>
              <a:rPr lang="en-US" dirty="0" err="1">
                <a:solidFill>
                  <a:schemeClr val="bg1"/>
                </a:solidFill>
              </a:rPr>
              <a:t>OpenScale</a:t>
            </a:r>
            <a:r>
              <a:rPr lang="en-US" dirty="0">
                <a:solidFill>
                  <a:schemeClr val="bg1"/>
                </a:solidFill>
              </a:rPr>
              <a:t> measures two types of drifts:</a:t>
            </a:r>
          </a:p>
          <a:p>
            <a:pPr marL="285750" indent="-285750">
              <a:buClr>
                <a:schemeClr val="bg1"/>
              </a:buClr>
              <a:buFont typeface="Arial" charset="0"/>
              <a:buChar char="•"/>
            </a:pPr>
            <a:r>
              <a:rPr lang="en-US" sz="1800" b="1" dirty="0">
                <a:solidFill>
                  <a:schemeClr val="bg1"/>
                </a:solidFill>
              </a:rPr>
              <a:t>Drop in accuracy</a:t>
            </a:r>
            <a:r>
              <a:rPr lang="en-US" sz="1800" dirty="0">
                <a:solidFill>
                  <a:schemeClr val="bg1"/>
                </a:solidFill>
              </a:rPr>
              <a:t>: It estimates the drop in accuracy of the model at runtime. The model accuracy could drop if there is an increase in transactions similar to those which the model was unable to evaluate correctly in the training data.</a:t>
            </a:r>
          </a:p>
          <a:p>
            <a:pPr marL="285750" indent="-285750">
              <a:buClr>
                <a:schemeClr val="bg1"/>
              </a:buClr>
              <a:buFont typeface="Arial" charset="0"/>
              <a:buChar char="•"/>
            </a:pPr>
            <a:r>
              <a:rPr lang="en-US" sz="1800" b="1" dirty="0">
                <a:solidFill>
                  <a:schemeClr val="bg1"/>
                </a:solidFill>
              </a:rPr>
              <a:t>Drop in data consistency</a:t>
            </a:r>
            <a:r>
              <a:rPr lang="en-US" sz="1800" dirty="0">
                <a:solidFill>
                  <a:schemeClr val="bg1"/>
                </a:solidFill>
              </a:rPr>
              <a:t>: It estimates the drop in consistency of the data at runtime as compared to the characteristics of the data at training time.</a:t>
            </a:r>
          </a:p>
          <a:p>
            <a:pPr>
              <a:buClr>
                <a:schemeClr val="bg1"/>
              </a:buClr>
            </a:pPr>
            <a:endParaRPr lang="en-US" sz="1800" dirty="0">
              <a:solidFill>
                <a:schemeClr val="bg1"/>
              </a:solidFill>
            </a:endParaRPr>
          </a:p>
          <a:p>
            <a:pPr>
              <a:buClr>
                <a:schemeClr val="bg1"/>
              </a:buClr>
            </a:pPr>
            <a:r>
              <a:rPr lang="en-US" sz="1800" dirty="0">
                <a:solidFill>
                  <a:schemeClr val="bg1"/>
                </a:solidFill>
              </a:rPr>
              <a:t>A drop in model accuracy and data consistency may lead to a negative impact on the business outcomes associated with the model.</a:t>
            </a:r>
          </a:p>
          <a:p>
            <a:pPr>
              <a:buClr>
                <a:schemeClr val="bg1"/>
              </a:buClr>
            </a:pPr>
            <a:r>
              <a:rPr lang="en-US" sz="1800" dirty="0" err="1">
                <a:solidFill>
                  <a:schemeClr val="bg1"/>
                </a:solidFill>
              </a:rPr>
              <a:t>OpenScale</a:t>
            </a:r>
            <a:r>
              <a:rPr lang="en-US" sz="1800" dirty="0">
                <a:solidFill>
                  <a:schemeClr val="bg1"/>
                </a:solidFill>
              </a:rPr>
              <a:t> measures the drift without requiring labelled data.  Accuracy computation using labelled data can be expensive and might not be comprehensive</a:t>
            </a:r>
          </a:p>
          <a:p>
            <a:pPr>
              <a:buClr>
                <a:schemeClr val="bg1"/>
              </a:buClr>
            </a:pPr>
            <a:r>
              <a:rPr lang="en-US" sz="1800" dirty="0" err="1">
                <a:solidFill>
                  <a:schemeClr val="bg1"/>
                </a:solidFill>
              </a:rPr>
              <a:t>OpenScale</a:t>
            </a:r>
            <a:r>
              <a:rPr lang="en-US" sz="1800" dirty="0">
                <a:solidFill>
                  <a:schemeClr val="bg1"/>
                </a:solidFill>
              </a:rPr>
              <a:t> does Drift detection on the entire payload data</a:t>
            </a:r>
          </a:p>
        </p:txBody>
      </p:sp>
      <p:sp>
        <p:nvSpPr>
          <p:cNvPr id="10" name="Footer Placeholder 3">
            <a:extLst>
              <a:ext uri="{FF2B5EF4-FFF2-40B4-BE49-F238E27FC236}">
                <a16:creationId xmlns:a16="http://schemas.microsoft.com/office/drawing/2014/main" id="{2A5E7F79-01AC-3B4A-83EB-BDEC92132BF3}"/>
              </a:ext>
            </a:extLst>
          </p:cNvPr>
          <p:cNvSpPr txBox="1">
            <a:spLocks/>
          </p:cNvSpPr>
          <p:nvPr/>
        </p:nvSpPr>
        <p:spPr>
          <a:xfrm>
            <a:off x="304800" y="6435307"/>
            <a:ext cx="8534400"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000000"/>
                </a:solidFill>
                <a:effectLst/>
                <a:uLnTx/>
                <a:uFillTx/>
                <a:latin typeface="Arial"/>
                <a:ea typeface="ＭＳ Ｐゴシック"/>
                <a:cs typeface="+mn-cs"/>
              </a:rPr>
              <a:t>IBM Cloud / Watson </a:t>
            </a:r>
            <a:r>
              <a:rPr kumimoji="0" lang="de-DE" sz="800" b="0" i="0" u="none" strike="noStrike" kern="1200" cap="none" spc="0" normalizeH="0" baseline="0" noProof="0" dirty="0" err="1">
                <a:ln>
                  <a:noFill/>
                </a:ln>
                <a:solidFill>
                  <a:srgbClr val="000000"/>
                </a:solidFill>
                <a:effectLst/>
                <a:uLnTx/>
                <a:uFillTx/>
                <a:latin typeface="Arial"/>
                <a:ea typeface="ＭＳ Ｐゴシック"/>
                <a:cs typeface="+mn-cs"/>
              </a:rPr>
              <a:t>and</a:t>
            </a:r>
            <a:r>
              <a:rPr kumimoji="0" lang="de-DE" sz="800" b="0" i="0" u="none" strike="noStrike" kern="1200" cap="none" spc="0" normalizeH="0" baseline="0" noProof="0" dirty="0">
                <a:ln>
                  <a:noFill/>
                </a:ln>
                <a:solidFill>
                  <a:srgbClr val="000000"/>
                </a:solidFill>
                <a:effectLst/>
                <a:uLnTx/>
                <a:uFillTx/>
                <a:latin typeface="Arial"/>
                <a:ea typeface="ＭＳ Ｐゴシック"/>
                <a:cs typeface="+mn-cs"/>
              </a:rPr>
              <a:t> Cloud </a:t>
            </a:r>
            <a:r>
              <a:rPr kumimoji="0" lang="de-DE" sz="800" b="0" i="0" u="none" strike="noStrike" kern="1200" cap="none" spc="0" normalizeH="0" baseline="0" noProof="0" dirty="0" err="1">
                <a:ln>
                  <a:noFill/>
                </a:ln>
                <a:solidFill>
                  <a:srgbClr val="000000"/>
                </a:solidFill>
                <a:effectLst/>
                <a:uLnTx/>
                <a:uFillTx/>
                <a:latin typeface="Arial"/>
                <a:ea typeface="ＭＳ Ｐゴシック"/>
                <a:cs typeface="+mn-cs"/>
              </a:rPr>
              <a:t>Platform</a:t>
            </a:r>
            <a:r>
              <a:rPr kumimoji="0" lang="de-DE" sz="800" b="0" i="0" u="none" strike="noStrike" kern="1200" cap="none" spc="0" normalizeH="0" baseline="0" noProof="0" dirty="0">
                <a:ln>
                  <a:noFill/>
                </a:ln>
                <a:solidFill>
                  <a:srgbClr val="000000"/>
                </a:solidFill>
                <a:effectLst/>
                <a:uLnTx/>
                <a:uFillTx/>
                <a:latin typeface="Arial"/>
                <a:ea typeface="ＭＳ Ｐゴシック"/>
                <a:cs typeface="+mn-cs"/>
              </a:rPr>
              <a:t> / © 2018 IBM Corporation</a:t>
            </a:r>
            <a:endParaRPr kumimoji="0" lang="en-US" sz="800" b="0" i="0" u="none" strike="noStrike" kern="1200" cap="none" spc="0" normalizeH="0" baseline="0" noProof="0" dirty="0">
              <a:ln>
                <a:noFill/>
              </a:ln>
              <a:solidFill>
                <a:srgbClr val="000000"/>
              </a:solidFill>
              <a:effectLst/>
              <a:uLnTx/>
              <a:uFillTx/>
              <a:latin typeface="Arial"/>
              <a:ea typeface="ＭＳ Ｐゴシック"/>
              <a:cs typeface="+mn-cs"/>
            </a:endParaRPr>
          </a:p>
        </p:txBody>
      </p:sp>
      <p:sp>
        <p:nvSpPr>
          <p:cNvPr id="9" name="Title 1">
            <a:extLst>
              <a:ext uri="{FF2B5EF4-FFF2-40B4-BE49-F238E27FC236}">
                <a16:creationId xmlns:a16="http://schemas.microsoft.com/office/drawing/2014/main" id="{AB044777-8D8F-4B4C-968B-9BA24FE76276}"/>
              </a:ext>
            </a:extLst>
          </p:cNvPr>
          <p:cNvSpPr txBox="1">
            <a:spLocks/>
          </p:cNvSpPr>
          <p:nvPr/>
        </p:nvSpPr>
        <p:spPr>
          <a:xfrm>
            <a:off x="304800" y="246959"/>
            <a:ext cx="5486400" cy="853440"/>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IBM Plex Sans"/>
                <a:cs typeface="Arial" charset="0"/>
              </a:rPr>
              <a:t>Drift Detection in </a:t>
            </a:r>
            <a:r>
              <a:rPr lang="en-US" dirty="0">
                <a:solidFill>
                  <a:srgbClr val="FFFFFF"/>
                </a:solidFill>
                <a:latin typeface="IBM Plex Sans"/>
              </a:rPr>
              <a:t>O</a:t>
            </a:r>
            <a:r>
              <a:rPr kumimoji="0" lang="en-US" sz="3200" b="0" i="0" u="none" strike="noStrike" kern="1200" cap="none" spc="0" normalizeH="0" baseline="0" noProof="0" dirty="0" err="1">
                <a:ln>
                  <a:noFill/>
                </a:ln>
                <a:solidFill>
                  <a:srgbClr val="FFFFFF"/>
                </a:solidFill>
                <a:effectLst/>
                <a:uLnTx/>
                <a:uFillTx/>
                <a:latin typeface="IBM Plex Sans"/>
                <a:cs typeface="Arial" charset="0"/>
              </a:rPr>
              <a:t>penScale</a:t>
            </a:r>
            <a:endParaRPr kumimoji="0" lang="en-US" sz="3200" b="0" i="0" u="none" strike="noStrike" kern="1200" cap="none" spc="0" normalizeH="0" baseline="0" noProof="0" dirty="0">
              <a:ln>
                <a:noFill/>
              </a:ln>
              <a:solidFill>
                <a:srgbClr val="FFFFFF"/>
              </a:solidFill>
              <a:effectLst/>
              <a:uLnTx/>
              <a:uFillTx/>
              <a:latin typeface="IBM Plex Sans"/>
              <a:cs typeface="Arial" charset="0"/>
            </a:endParaRPr>
          </a:p>
        </p:txBody>
      </p:sp>
    </p:spTree>
    <p:extLst>
      <p:ext uri="{BB962C8B-B14F-4D97-AF65-F5344CB8AC3E}">
        <p14:creationId xmlns:p14="http://schemas.microsoft.com/office/powerpoint/2010/main" val="3907080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166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55982-C268-DA40-982A-F84B20C94E1D}"/>
              </a:ext>
            </a:extLst>
          </p:cNvPr>
          <p:cNvSpPr>
            <a:spLocks noGrp="1"/>
          </p:cNvSpPr>
          <p:nvPr>
            <p:ph type="title"/>
          </p:nvPr>
        </p:nvSpPr>
        <p:spPr>
          <a:xfrm>
            <a:off x="280417" y="234040"/>
            <a:ext cx="5644327" cy="5760360"/>
          </a:xfrm>
        </p:spPr>
        <p:txBody>
          <a:bodyPr/>
          <a:lstStyle/>
          <a:p>
            <a:r>
              <a:rPr lang="en-US" sz="3733" dirty="0">
                <a:solidFill>
                  <a:schemeClr val="bg1"/>
                </a:solidFill>
                <a:latin typeface="+mn-lt"/>
              </a:rPr>
              <a:t>IBM also has a long history in the open source ecosystem.</a:t>
            </a:r>
            <a:br>
              <a:rPr lang="en-US" sz="3733" dirty="0">
                <a:solidFill>
                  <a:schemeClr val="bg1"/>
                </a:solidFill>
                <a:latin typeface="+mn-lt"/>
              </a:rPr>
            </a:br>
            <a:br>
              <a:rPr lang="en-US" sz="3733" dirty="0">
                <a:solidFill>
                  <a:schemeClr val="bg1"/>
                </a:solidFill>
                <a:latin typeface="+mn-lt"/>
              </a:rPr>
            </a:br>
            <a:r>
              <a:rPr lang="en-US" sz="3733" dirty="0">
                <a:solidFill>
                  <a:schemeClr val="bg1"/>
                </a:solidFill>
                <a:latin typeface="+mn-lt"/>
              </a:rPr>
              <a:t>We are leveraging this to bring tools that help to deploy and operate trusted AI though Open Source..</a:t>
            </a:r>
            <a:br>
              <a:rPr lang="en-US" dirty="0">
                <a:solidFill>
                  <a:schemeClr val="bg1"/>
                </a:solidFill>
                <a:latin typeface="+mn-lt"/>
              </a:rPr>
            </a:br>
            <a:br>
              <a:rPr lang="en-US" dirty="0">
                <a:solidFill>
                  <a:schemeClr val="bg1"/>
                </a:solidFill>
                <a:latin typeface="IBM Plex Sans"/>
              </a:rPr>
            </a:br>
            <a:endParaRPr lang="en-US" dirty="0">
              <a:solidFill>
                <a:schemeClr val="bg1"/>
              </a:solidFill>
            </a:endParaRPr>
          </a:p>
        </p:txBody>
      </p:sp>
      <p:sp>
        <p:nvSpPr>
          <p:cNvPr id="4" name="Slide Number Placeholder 3">
            <a:extLst>
              <a:ext uri="{FF2B5EF4-FFF2-40B4-BE49-F238E27FC236}">
                <a16:creationId xmlns:a16="http://schemas.microsoft.com/office/drawing/2014/main" id="{5E4376CF-F294-6E43-8DE9-C4990E603143}"/>
              </a:ext>
            </a:extLst>
          </p:cNvPr>
          <p:cNvSpPr>
            <a:spLocks noGrp="1"/>
          </p:cNvSpPr>
          <p:nvPr>
            <p:ph type="sldNum" sz="quarter" idx="11"/>
          </p:nvPr>
        </p:nvSpPr>
        <p:spPr/>
        <p:txBody>
          <a:bodyPr/>
          <a:lstStyle/>
          <a:p>
            <a:pPr defTabSz="914621">
              <a:buClr>
                <a:srgbClr val="000000"/>
              </a:buClr>
              <a:defRPr/>
            </a:pPr>
            <a:fld id="{59395FB3-9C97-154F-86B2-7E381B951268}" type="slidenum">
              <a:rPr lang="en-US">
                <a:solidFill>
                  <a:srgbClr val="000000"/>
                </a:solidFill>
                <a:latin typeface="IBM Plex Sans"/>
              </a:rPr>
              <a:pPr defTabSz="914621">
                <a:buClr>
                  <a:srgbClr val="000000"/>
                </a:buClr>
                <a:defRPr/>
              </a:pPr>
              <a:t>16</a:t>
            </a:fld>
            <a:endParaRPr lang="en-US" dirty="0">
              <a:solidFill>
                <a:srgbClr val="000000"/>
              </a:solidFill>
              <a:latin typeface="IBM Plex Sans"/>
            </a:endParaRPr>
          </a:p>
        </p:txBody>
      </p:sp>
      <p:pic>
        <p:nvPicPr>
          <p:cNvPr id="11" name="Picture 10">
            <a:extLst>
              <a:ext uri="{FF2B5EF4-FFF2-40B4-BE49-F238E27FC236}">
                <a16:creationId xmlns:a16="http://schemas.microsoft.com/office/drawing/2014/main" id="{B3D05565-2B35-4B49-923B-2E5945594C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34401" y="128148"/>
            <a:ext cx="4051855" cy="1978656"/>
          </a:xfrm>
          <a:prstGeom prst="rect">
            <a:avLst/>
          </a:prstGeom>
        </p:spPr>
      </p:pic>
      <p:pic>
        <p:nvPicPr>
          <p:cNvPr id="12" name="Picture 11">
            <a:extLst>
              <a:ext uri="{FF2B5EF4-FFF2-40B4-BE49-F238E27FC236}">
                <a16:creationId xmlns:a16="http://schemas.microsoft.com/office/drawing/2014/main" id="{DF8D8D18-9319-BF42-B0E9-6A98B4105B2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23543" y="3466818"/>
            <a:ext cx="2638501" cy="866308"/>
          </a:xfrm>
          <a:prstGeom prst="rect">
            <a:avLst/>
          </a:prstGeom>
        </p:spPr>
      </p:pic>
      <p:grpSp>
        <p:nvGrpSpPr>
          <p:cNvPr id="5" name="Group 4">
            <a:extLst>
              <a:ext uri="{FF2B5EF4-FFF2-40B4-BE49-F238E27FC236}">
                <a16:creationId xmlns:a16="http://schemas.microsoft.com/office/drawing/2014/main" id="{792BEC0A-AB98-A147-A968-5211584F2F07}"/>
              </a:ext>
            </a:extLst>
          </p:cNvPr>
          <p:cNvGrpSpPr/>
          <p:nvPr/>
        </p:nvGrpSpPr>
        <p:grpSpPr>
          <a:xfrm>
            <a:off x="6458357" y="1598474"/>
            <a:ext cx="4603940" cy="1801269"/>
            <a:chOff x="5630565" y="2571750"/>
            <a:chExt cx="3303123" cy="1036998"/>
          </a:xfrm>
        </p:grpSpPr>
        <p:sp>
          <p:nvSpPr>
            <p:cNvPr id="14" name="Rectangle 13">
              <a:extLst>
                <a:ext uri="{FF2B5EF4-FFF2-40B4-BE49-F238E27FC236}">
                  <a16:creationId xmlns:a16="http://schemas.microsoft.com/office/drawing/2014/main" id="{D538A636-3676-A643-AE3C-E4F3958751B4}"/>
                </a:ext>
              </a:extLst>
            </p:cNvPr>
            <p:cNvSpPr/>
            <p:nvPr/>
          </p:nvSpPr>
          <p:spPr bwMode="auto">
            <a:xfrm rot="16200000">
              <a:off x="7078127" y="1143939"/>
              <a:ext cx="143768" cy="3038891"/>
            </a:xfrm>
            <a:prstGeom prst="rect">
              <a:avLst/>
            </a:prstGeom>
            <a:solidFill>
              <a:schemeClr val="bg1"/>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8000" tIns="48000" rIns="48000" bIns="48000" numCol="1" spcCol="0" rtlCol="0" fromWordArt="0" anchor="t" anchorCtr="0" forceAA="0" compatLnSpc="1">
              <a:prstTxWarp prst="textNoShape">
                <a:avLst/>
              </a:prstTxWarp>
              <a:noAutofit/>
            </a:bodyPr>
            <a:lstStyle/>
            <a:p>
              <a:pPr defTabSz="1219170" fontAlgn="base">
                <a:lnSpc>
                  <a:spcPts val="2133"/>
                </a:lnSpc>
                <a:spcBef>
                  <a:spcPct val="0"/>
                </a:spcBef>
                <a:spcAft>
                  <a:spcPts val="800"/>
                </a:spcAft>
                <a:defRPr/>
              </a:pPr>
              <a:endParaRPr lang="en-US" sz="1600" dirty="0">
                <a:solidFill>
                  <a:srgbClr val="FFFFFF"/>
                </a:solidFill>
                <a:latin typeface="IBM Plex Sans" panose="020B0503050000000000" pitchFamily="34" charset="77"/>
              </a:endParaRPr>
            </a:p>
          </p:txBody>
        </p:sp>
        <p:pic>
          <p:nvPicPr>
            <p:cNvPr id="13" name="Picture 12">
              <a:extLst>
                <a:ext uri="{FF2B5EF4-FFF2-40B4-BE49-F238E27FC236}">
                  <a16:creationId xmlns:a16="http://schemas.microsoft.com/office/drawing/2014/main" id="{9750583B-DBD2-7B41-8FF5-0F74AA0E55FF}"/>
                </a:ext>
              </a:extLst>
            </p:cNvPr>
            <p:cNvPicPr>
              <a:picLocks noChangeAspect="1"/>
            </p:cNvPicPr>
            <p:nvPr/>
          </p:nvPicPr>
          <p:blipFill>
            <a:blip r:embed="rId5"/>
            <a:stretch>
              <a:fillRect/>
            </a:stretch>
          </p:blipFill>
          <p:spPr>
            <a:xfrm>
              <a:off x="5930887" y="2642922"/>
              <a:ext cx="3002801" cy="923939"/>
            </a:xfrm>
            <a:prstGeom prst="rect">
              <a:avLst/>
            </a:prstGeom>
            <a:ln>
              <a:noFill/>
            </a:ln>
          </p:spPr>
        </p:pic>
        <p:sp>
          <p:nvSpPr>
            <p:cNvPr id="3" name="Rectangle 2">
              <a:extLst>
                <a:ext uri="{FF2B5EF4-FFF2-40B4-BE49-F238E27FC236}">
                  <a16:creationId xmlns:a16="http://schemas.microsoft.com/office/drawing/2014/main" id="{A3864A6F-7DC6-454F-BD7A-5778C783B9EF}"/>
                </a:ext>
              </a:extLst>
            </p:cNvPr>
            <p:cNvSpPr/>
            <p:nvPr/>
          </p:nvSpPr>
          <p:spPr bwMode="auto">
            <a:xfrm>
              <a:off x="5804034" y="2571750"/>
              <a:ext cx="298383" cy="995111"/>
            </a:xfrm>
            <a:prstGeom prst="rect">
              <a:avLst/>
            </a:prstGeom>
            <a:solidFill>
              <a:schemeClr val="bg1"/>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8000" tIns="48000" rIns="48000" bIns="48000" numCol="1" spcCol="0" rtlCol="0" fromWordArt="0" anchor="t" anchorCtr="0" forceAA="0" compatLnSpc="1">
              <a:prstTxWarp prst="textNoShape">
                <a:avLst/>
              </a:prstTxWarp>
              <a:noAutofit/>
            </a:bodyPr>
            <a:lstStyle/>
            <a:p>
              <a:pPr defTabSz="1219170" fontAlgn="base">
                <a:lnSpc>
                  <a:spcPts val="2133"/>
                </a:lnSpc>
                <a:spcBef>
                  <a:spcPct val="0"/>
                </a:spcBef>
                <a:spcAft>
                  <a:spcPts val="800"/>
                </a:spcAft>
                <a:defRPr/>
              </a:pPr>
              <a:endParaRPr lang="en-US" sz="1600" dirty="0">
                <a:solidFill>
                  <a:srgbClr val="FFFFFF"/>
                </a:solidFill>
                <a:latin typeface="IBM Plex Sans" panose="020B0503050000000000" pitchFamily="34" charset="77"/>
              </a:endParaRPr>
            </a:p>
          </p:txBody>
        </p:sp>
        <p:sp>
          <p:nvSpPr>
            <p:cNvPr id="10" name="Rectangle 9">
              <a:extLst>
                <a:ext uri="{FF2B5EF4-FFF2-40B4-BE49-F238E27FC236}">
                  <a16:creationId xmlns:a16="http://schemas.microsoft.com/office/drawing/2014/main" id="{E4EF705B-E573-314F-9A3B-EC0DF56F2647}"/>
                </a:ext>
              </a:extLst>
            </p:cNvPr>
            <p:cNvSpPr/>
            <p:nvPr/>
          </p:nvSpPr>
          <p:spPr bwMode="auto">
            <a:xfrm>
              <a:off x="8633761" y="2592104"/>
              <a:ext cx="298383" cy="995111"/>
            </a:xfrm>
            <a:prstGeom prst="rect">
              <a:avLst/>
            </a:prstGeom>
            <a:solidFill>
              <a:schemeClr val="bg1"/>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8000" tIns="48000" rIns="48000" bIns="48000" numCol="1" spcCol="0" rtlCol="0" fromWordArt="0" anchor="t" anchorCtr="0" forceAA="0" compatLnSpc="1">
              <a:prstTxWarp prst="textNoShape">
                <a:avLst/>
              </a:prstTxWarp>
              <a:noAutofit/>
            </a:bodyPr>
            <a:lstStyle/>
            <a:p>
              <a:pPr defTabSz="1219170" fontAlgn="base">
                <a:lnSpc>
                  <a:spcPts val="2133"/>
                </a:lnSpc>
                <a:spcBef>
                  <a:spcPct val="0"/>
                </a:spcBef>
                <a:spcAft>
                  <a:spcPts val="800"/>
                </a:spcAft>
                <a:defRPr/>
              </a:pPr>
              <a:endParaRPr lang="en-US" sz="1600" dirty="0">
                <a:solidFill>
                  <a:srgbClr val="FFFFFF"/>
                </a:solidFill>
                <a:latin typeface="IBM Plex Sans" panose="020B0503050000000000" pitchFamily="34" charset="77"/>
              </a:endParaRPr>
            </a:p>
          </p:txBody>
        </p:sp>
        <p:sp>
          <p:nvSpPr>
            <p:cNvPr id="15" name="Rectangle 14">
              <a:extLst>
                <a:ext uri="{FF2B5EF4-FFF2-40B4-BE49-F238E27FC236}">
                  <a16:creationId xmlns:a16="http://schemas.microsoft.com/office/drawing/2014/main" id="{CB72744C-C9E0-224A-8787-5478BA0E6795}"/>
                </a:ext>
              </a:extLst>
            </p:cNvPr>
            <p:cNvSpPr/>
            <p:nvPr/>
          </p:nvSpPr>
          <p:spPr bwMode="auto">
            <a:xfrm rot="16200000">
              <a:off x="7235033" y="2017418"/>
              <a:ext cx="143768" cy="3038891"/>
            </a:xfrm>
            <a:prstGeom prst="rect">
              <a:avLst/>
            </a:prstGeom>
            <a:solidFill>
              <a:schemeClr val="bg1"/>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8000" tIns="48000" rIns="48000" bIns="48000" numCol="1" spcCol="0" rtlCol="0" fromWordArt="0" anchor="t" anchorCtr="0" forceAA="0" compatLnSpc="1">
              <a:prstTxWarp prst="textNoShape">
                <a:avLst/>
              </a:prstTxWarp>
              <a:noAutofit/>
            </a:bodyPr>
            <a:lstStyle/>
            <a:p>
              <a:pPr defTabSz="1219170" fontAlgn="base">
                <a:lnSpc>
                  <a:spcPts val="2133"/>
                </a:lnSpc>
                <a:spcBef>
                  <a:spcPct val="0"/>
                </a:spcBef>
                <a:spcAft>
                  <a:spcPts val="800"/>
                </a:spcAft>
                <a:defRPr/>
              </a:pPr>
              <a:endParaRPr lang="en-US" sz="1600" dirty="0">
                <a:solidFill>
                  <a:srgbClr val="FFFFFF"/>
                </a:solidFill>
                <a:latin typeface="IBM Plex Sans" panose="020B0503050000000000" pitchFamily="34" charset="77"/>
              </a:endParaRPr>
            </a:p>
          </p:txBody>
        </p:sp>
      </p:grpSp>
      <p:pic>
        <p:nvPicPr>
          <p:cNvPr id="9" name="Picture 8">
            <a:extLst>
              <a:ext uri="{FF2B5EF4-FFF2-40B4-BE49-F238E27FC236}">
                <a16:creationId xmlns:a16="http://schemas.microsoft.com/office/drawing/2014/main" id="{D2252E50-ED52-1048-A8AB-FFA9347B3BE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69718" y="4584649"/>
            <a:ext cx="3450321" cy="1731671"/>
          </a:xfrm>
          <a:prstGeom prst="rect">
            <a:avLst/>
          </a:prstGeom>
        </p:spPr>
      </p:pic>
    </p:spTree>
    <p:extLst>
      <p:ext uri="{BB962C8B-B14F-4D97-AF65-F5344CB8AC3E}">
        <p14:creationId xmlns:p14="http://schemas.microsoft.com/office/powerpoint/2010/main" val="691902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8" y="1"/>
            <a:ext cx="12191144" cy="6775316"/>
          </a:xfrm>
          <a:prstGeom prst="rect">
            <a:avLst/>
          </a:prstGeom>
        </p:spPr>
        <p:txBody>
          <a:bodyPr vert="horz" wrap="square" lIns="0" tIns="0" rIns="0" bIns="0" rtlCol="0">
            <a:spAutoFit/>
          </a:bodyPr>
          <a:lstStyle/>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a:spcBef>
                <a:spcPts val="27"/>
              </a:spcBef>
            </a:pPr>
            <a:endParaRPr sz="667">
              <a:latin typeface="Times New Roman"/>
              <a:cs typeface="Times New Roman"/>
            </a:endParaRPr>
          </a:p>
          <a:p>
            <a:pPr marR="566784" algn="r"/>
            <a:r>
              <a:rPr sz="667" spc="9" dirty="0">
                <a:solidFill>
                  <a:srgbClr val="231F20"/>
                </a:solidFill>
              </a:rPr>
              <a:t>20</a:t>
            </a:r>
            <a:endParaRPr sz="667"/>
          </a:p>
        </p:txBody>
      </p:sp>
      <p:sp>
        <p:nvSpPr>
          <p:cNvPr id="3" name="object 3"/>
          <p:cNvSpPr/>
          <p:nvPr/>
        </p:nvSpPr>
        <p:spPr>
          <a:xfrm>
            <a:off x="428" y="0"/>
            <a:ext cx="12191144" cy="6857517"/>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067"/>
          </a:p>
        </p:txBody>
      </p:sp>
      <p:grpSp>
        <p:nvGrpSpPr>
          <p:cNvPr id="43" name="Group 42"/>
          <p:cNvGrpSpPr/>
          <p:nvPr/>
        </p:nvGrpSpPr>
        <p:grpSpPr>
          <a:xfrm>
            <a:off x="4402822" y="1841867"/>
            <a:ext cx="3076309" cy="1227779"/>
            <a:chOff x="3418494" y="2104607"/>
            <a:chExt cx="2307232" cy="920834"/>
          </a:xfrm>
        </p:grpSpPr>
        <p:sp>
          <p:nvSpPr>
            <p:cNvPr id="5" name="object 5"/>
            <p:cNvSpPr/>
            <p:nvPr/>
          </p:nvSpPr>
          <p:spPr>
            <a:xfrm>
              <a:off x="3418494" y="2104607"/>
              <a:ext cx="448793" cy="64113"/>
            </a:xfrm>
            <a:custGeom>
              <a:avLst/>
              <a:gdLst/>
              <a:ahLst/>
              <a:cxnLst/>
              <a:rect l="l" t="t" r="r" b="b"/>
              <a:pathLst>
                <a:path w="986790" h="140970">
                  <a:moveTo>
                    <a:pt x="0" y="140969"/>
                  </a:moveTo>
                  <a:lnTo>
                    <a:pt x="986608" y="140969"/>
                  </a:lnTo>
                  <a:lnTo>
                    <a:pt x="986608" y="0"/>
                  </a:lnTo>
                  <a:lnTo>
                    <a:pt x="0" y="0"/>
                  </a:lnTo>
                  <a:lnTo>
                    <a:pt x="0" y="140969"/>
                  </a:lnTo>
                  <a:close/>
                </a:path>
              </a:pathLst>
            </a:custGeom>
            <a:solidFill>
              <a:srgbClr val="FFFFFF"/>
            </a:solidFill>
          </p:spPr>
          <p:txBody>
            <a:bodyPr wrap="square" lIns="0" tIns="0" rIns="0" bIns="0" rtlCol="0"/>
            <a:lstStyle/>
            <a:p>
              <a:endParaRPr sz="1067"/>
            </a:p>
          </p:txBody>
        </p:sp>
        <p:sp>
          <p:nvSpPr>
            <p:cNvPr id="6" name="object 6"/>
            <p:cNvSpPr/>
            <p:nvPr/>
          </p:nvSpPr>
          <p:spPr>
            <a:xfrm>
              <a:off x="3418494" y="2226980"/>
              <a:ext cx="448793" cy="64113"/>
            </a:xfrm>
            <a:custGeom>
              <a:avLst/>
              <a:gdLst/>
              <a:ahLst/>
              <a:cxnLst/>
              <a:rect l="l" t="t" r="r" b="b"/>
              <a:pathLst>
                <a:path w="986790" h="140970">
                  <a:moveTo>
                    <a:pt x="0" y="140980"/>
                  </a:moveTo>
                  <a:lnTo>
                    <a:pt x="986608" y="140980"/>
                  </a:lnTo>
                  <a:lnTo>
                    <a:pt x="986608" y="0"/>
                  </a:lnTo>
                  <a:lnTo>
                    <a:pt x="0" y="0"/>
                  </a:lnTo>
                  <a:lnTo>
                    <a:pt x="0" y="140980"/>
                  </a:lnTo>
                  <a:close/>
                </a:path>
              </a:pathLst>
            </a:custGeom>
            <a:solidFill>
              <a:srgbClr val="FFFFFF"/>
            </a:solidFill>
          </p:spPr>
          <p:txBody>
            <a:bodyPr wrap="square" lIns="0" tIns="0" rIns="0" bIns="0" rtlCol="0"/>
            <a:lstStyle/>
            <a:p>
              <a:endParaRPr sz="1067"/>
            </a:p>
          </p:txBody>
        </p:sp>
        <p:sp>
          <p:nvSpPr>
            <p:cNvPr id="7" name="object 7"/>
            <p:cNvSpPr/>
            <p:nvPr/>
          </p:nvSpPr>
          <p:spPr>
            <a:xfrm>
              <a:off x="3546649" y="2349243"/>
              <a:ext cx="192629" cy="64402"/>
            </a:xfrm>
            <a:custGeom>
              <a:avLst/>
              <a:gdLst/>
              <a:ahLst/>
              <a:cxnLst/>
              <a:rect l="l" t="t" r="r" b="b"/>
              <a:pathLst>
                <a:path w="423545" h="141604">
                  <a:moveTo>
                    <a:pt x="0" y="141503"/>
                  </a:moveTo>
                  <a:lnTo>
                    <a:pt x="423013" y="141503"/>
                  </a:lnTo>
                  <a:lnTo>
                    <a:pt x="423013" y="0"/>
                  </a:lnTo>
                  <a:lnTo>
                    <a:pt x="0" y="0"/>
                  </a:lnTo>
                  <a:lnTo>
                    <a:pt x="0" y="141503"/>
                  </a:lnTo>
                  <a:close/>
                </a:path>
              </a:pathLst>
            </a:custGeom>
            <a:solidFill>
              <a:srgbClr val="FFFFFF"/>
            </a:solidFill>
          </p:spPr>
          <p:txBody>
            <a:bodyPr wrap="square" lIns="0" tIns="0" rIns="0" bIns="0" rtlCol="0"/>
            <a:lstStyle/>
            <a:p>
              <a:endParaRPr sz="1067"/>
            </a:p>
          </p:txBody>
        </p:sp>
        <p:sp>
          <p:nvSpPr>
            <p:cNvPr id="8" name="object 8"/>
            <p:cNvSpPr/>
            <p:nvPr/>
          </p:nvSpPr>
          <p:spPr>
            <a:xfrm>
              <a:off x="3546649" y="2471669"/>
              <a:ext cx="192629" cy="64113"/>
            </a:xfrm>
            <a:custGeom>
              <a:avLst/>
              <a:gdLst/>
              <a:ahLst/>
              <a:cxnLst/>
              <a:rect l="l" t="t" r="r" b="b"/>
              <a:pathLst>
                <a:path w="423545" h="140970">
                  <a:moveTo>
                    <a:pt x="0" y="140540"/>
                  </a:moveTo>
                  <a:lnTo>
                    <a:pt x="423013" y="140540"/>
                  </a:lnTo>
                  <a:lnTo>
                    <a:pt x="423013" y="0"/>
                  </a:lnTo>
                  <a:lnTo>
                    <a:pt x="0" y="0"/>
                  </a:lnTo>
                  <a:lnTo>
                    <a:pt x="0" y="140540"/>
                  </a:lnTo>
                  <a:close/>
                </a:path>
              </a:pathLst>
            </a:custGeom>
            <a:solidFill>
              <a:srgbClr val="FFFFFF"/>
            </a:solidFill>
          </p:spPr>
          <p:txBody>
            <a:bodyPr wrap="square" lIns="0" tIns="0" rIns="0" bIns="0" rtlCol="0"/>
            <a:lstStyle/>
            <a:p>
              <a:endParaRPr sz="1067"/>
            </a:p>
          </p:txBody>
        </p:sp>
        <p:sp>
          <p:nvSpPr>
            <p:cNvPr id="9" name="object 9"/>
            <p:cNvSpPr/>
            <p:nvPr/>
          </p:nvSpPr>
          <p:spPr>
            <a:xfrm>
              <a:off x="3546649" y="2594086"/>
              <a:ext cx="192629" cy="64113"/>
            </a:xfrm>
            <a:custGeom>
              <a:avLst/>
              <a:gdLst/>
              <a:ahLst/>
              <a:cxnLst/>
              <a:rect l="l" t="t" r="r" b="b"/>
              <a:pathLst>
                <a:path w="423545" h="140970">
                  <a:moveTo>
                    <a:pt x="0" y="140571"/>
                  </a:moveTo>
                  <a:lnTo>
                    <a:pt x="423013" y="140571"/>
                  </a:lnTo>
                  <a:lnTo>
                    <a:pt x="423013" y="0"/>
                  </a:lnTo>
                  <a:lnTo>
                    <a:pt x="0" y="0"/>
                  </a:lnTo>
                  <a:lnTo>
                    <a:pt x="0" y="140571"/>
                  </a:lnTo>
                  <a:close/>
                </a:path>
              </a:pathLst>
            </a:custGeom>
            <a:solidFill>
              <a:srgbClr val="FFFFFF"/>
            </a:solidFill>
          </p:spPr>
          <p:txBody>
            <a:bodyPr wrap="square" lIns="0" tIns="0" rIns="0" bIns="0" rtlCol="0"/>
            <a:lstStyle/>
            <a:p>
              <a:endParaRPr sz="1067"/>
            </a:p>
          </p:txBody>
        </p:sp>
        <p:sp>
          <p:nvSpPr>
            <p:cNvPr id="10" name="object 10"/>
            <p:cNvSpPr/>
            <p:nvPr/>
          </p:nvSpPr>
          <p:spPr>
            <a:xfrm>
              <a:off x="3546649" y="2716402"/>
              <a:ext cx="192629" cy="64113"/>
            </a:xfrm>
            <a:custGeom>
              <a:avLst/>
              <a:gdLst/>
              <a:ahLst/>
              <a:cxnLst/>
              <a:rect l="l" t="t" r="r" b="b"/>
              <a:pathLst>
                <a:path w="423545" h="140970">
                  <a:moveTo>
                    <a:pt x="0" y="140969"/>
                  </a:moveTo>
                  <a:lnTo>
                    <a:pt x="423013" y="140969"/>
                  </a:lnTo>
                  <a:lnTo>
                    <a:pt x="423013" y="0"/>
                  </a:lnTo>
                  <a:lnTo>
                    <a:pt x="0" y="0"/>
                  </a:lnTo>
                  <a:lnTo>
                    <a:pt x="0" y="140969"/>
                  </a:lnTo>
                  <a:close/>
                </a:path>
              </a:pathLst>
            </a:custGeom>
            <a:solidFill>
              <a:srgbClr val="FFFFFF"/>
            </a:solidFill>
          </p:spPr>
          <p:txBody>
            <a:bodyPr wrap="square" lIns="0" tIns="0" rIns="0" bIns="0" rtlCol="0"/>
            <a:lstStyle/>
            <a:p>
              <a:endParaRPr sz="1067"/>
            </a:p>
          </p:txBody>
        </p:sp>
        <p:sp>
          <p:nvSpPr>
            <p:cNvPr id="11" name="object 11"/>
            <p:cNvSpPr/>
            <p:nvPr/>
          </p:nvSpPr>
          <p:spPr>
            <a:xfrm>
              <a:off x="3418494" y="2838866"/>
              <a:ext cx="448793" cy="64113"/>
            </a:xfrm>
            <a:custGeom>
              <a:avLst/>
              <a:gdLst/>
              <a:ahLst/>
              <a:cxnLst/>
              <a:rect l="l" t="t" r="r" b="b"/>
              <a:pathLst>
                <a:path w="986790" h="140970">
                  <a:moveTo>
                    <a:pt x="0" y="140948"/>
                  </a:moveTo>
                  <a:lnTo>
                    <a:pt x="986608" y="140948"/>
                  </a:lnTo>
                  <a:lnTo>
                    <a:pt x="986608" y="0"/>
                  </a:lnTo>
                  <a:lnTo>
                    <a:pt x="0" y="0"/>
                  </a:lnTo>
                  <a:lnTo>
                    <a:pt x="0" y="140948"/>
                  </a:lnTo>
                  <a:close/>
                </a:path>
              </a:pathLst>
            </a:custGeom>
            <a:solidFill>
              <a:srgbClr val="FFFFFF"/>
            </a:solidFill>
          </p:spPr>
          <p:txBody>
            <a:bodyPr wrap="square" lIns="0" tIns="0" rIns="0" bIns="0" rtlCol="0"/>
            <a:lstStyle/>
            <a:p>
              <a:endParaRPr sz="1067"/>
            </a:p>
          </p:txBody>
        </p:sp>
        <p:sp>
          <p:nvSpPr>
            <p:cNvPr id="12" name="object 12"/>
            <p:cNvSpPr/>
            <p:nvPr/>
          </p:nvSpPr>
          <p:spPr>
            <a:xfrm>
              <a:off x="3418494" y="2961039"/>
              <a:ext cx="448793" cy="64402"/>
            </a:xfrm>
            <a:custGeom>
              <a:avLst/>
              <a:gdLst/>
              <a:ahLst/>
              <a:cxnLst/>
              <a:rect l="l" t="t" r="r" b="b"/>
              <a:pathLst>
                <a:path w="986790" h="141604">
                  <a:moveTo>
                    <a:pt x="0" y="141000"/>
                  </a:moveTo>
                  <a:lnTo>
                    <a:pt x="986608" y="141000"/>
                  </a:lnTo>
                  <a:lnTo>
                    <a:pt x="986608" y="0"/>
                  </a:lnTo>
                  <a:lnTo>
                    <a:pt x="0" y="0"/>
                  </a:lnTo>
                  <a:lnTo>
                    <a:pt x="0" y="141000"/>
                  </a:lnTo>
                  <a:close/>
                </a:path>
              </a:pathLst>
            </a:custGeom>
            <a:solidFill>
              <a:srgbClr val="FFFFFF"/>
            </a:solidFill>
          </p:spPr>
          <p:txBody>
            <a:bodyPr wrap="square" lIns="0" tIns="0" rIns="0" bIns="0" rtlCol="0"/>
            <a:lstStyle/>
            <a:p>
              <a:endParaRPr sz="1067"/>
            </a:p>
          </p:txBody>
        </p:sp>
        <p:sp>
          <p:nvSpPr>
            <p:cNvPr id="13" name="object 13"/>
            <p:cNvSpPr/>
            <p:nvPr/>
          </p:nvSpPr>
          <p:spPr>
            <a:xfrm>
              <a:off x="3931007" y="2226978"/>
              <a:ext cx="712755" cy="64402"/>
            </a:xfrm>
            <a:custGeom>
              <a:avLst/>
              <a:gdLst/>
              <a:ahLst/>
              <a:cxnLst/>
              <a:rect l="l" t="t" r="r" b="b"/>
              <a:pathLst>
                <a:path w="1567179" h="141604">
                  <a:moveTo>
                    <a:pt x="1520456" y="0"/>
                  </a:moveTo>
                  <a:lnTo>
                    <a:pt x="0" y="0"/>
                  </a:lnTo>
                  <a:lnTo>
                    <a:pt x="0" y="141095"/>
                  </a:lnTo>
                  <a:lnTo>
                    <a:pt x="1566779" y="141095"/>
                  </a:lnTo>
                  <a:lnTo>
                    <a:pt x="1559774" y="109641"/>
                  </a:lnTo>
                  <a:lnTo>
                    <a:pt x="1547081" y="68007"/>
                  </a:lnTo>
                  <a:lnTo>
                    <a:pt x="1532656" y="27642"/>
                  </a:lnTo>
                  <a:lnTo>
                    <a:pt x="1520456" y="0"/>
                  </a:lnTo>
                  <a:close/>
                </a:path>
              </a:pathLst>
            </a:custGeom>
            <a:solidFill>
              <a:srgbClr val="FFFFFF"/>
            </a:solidFill>
          </p:spPr>
          <p:txBody>
            <a:bodyPr wrap="square" lIns="0" tIns="0" rIns="0" bIns="0" rtlCol="0"/>
            <a:lstStyle/>
            <a:p>
              <a:endParaRPr sz="1067"/>
            </a:p>
          </p:txBody>
        </p:sp>
        <p:sp>
          <p:nvSpPr>
            <p:cNvPr id="14" name="object 14"/>
            <p:cNvSpPr/>
            <p:nvPr/>
          </p:nvSpPr>
          <p:spPr>
            <a:xfrm>
              <a:off x="4059434" y="2349243"/>
              <a:ext cx="192051" cy="64402"/>
            </a:xfrm>
            <a:custGeom>
              <a:avLst/>
              <a:gdLst/>
              <a:ahLst/>
              <a:cxnLst/>
              <a:rect l="l" t="t" r="r" b="b"/>
              <a:pathLst>
                <a:path w="422275" h="141604">
                  <a:moveTo>
                    <a:pt x="0" y="141503"/>
                  </a:moveTo>
                  <a:lnTo>
                    <a:pt x="422248" y="141503"/>
                  </a:lnTo>
                  <a:lnTo>
                    <a:pt x="422248" y="0"/>
                  </a:lnTo>
                  <a:lnTo>
                    <a:pt x="0" y="0"/>
                  </a:lnTo>
                  <a:lnTo>
                    <a:pt x="0" y="141503"/>
                  </a:lnTo>
                  <a:close/>
                </a:path>
              </a:pathLst>
            </a:custGeom>
            <a:solidFill>
              <a:srgbClr val="FFFFFF"/>
            </a:solidFill>
          </p:spPr>
          <p:txBody>
            <a:bodyPr wrap="square" lIns="0" tIns="0" rIns="0" bIns="0" rtlCol="0"/>
            <a:lstStyle/>
            <a:p>
              <a:endParaRPr sz="1067"/>
            </a:p>
          </p:txBody>
        </p:sp>
        <p:sp>
          <p:nvSpPr>
            <p:cNvPr id="15" name="object 15"/>
            <p:cNvSpPr/>
            <p:nvPr/>
          </p:nvSpPr>
          <p:spPr>
            <a:xfrm>
              <a:off x="4443763" y="2349246"/>
              <a:ext cx="205047" cy="64402"/>
            </a:xfrm>
            <a:custGeom>
              <a:avLst/>
              <a:gdLst/>
              <a:ahLst/>
              <a:cxnLst/>
              <a:rect l="l" t="t" r="r" b="b"/>
              <a:pathLst>
                <a:path w="450850" h="141604">
                  <a:moveTo>
                    <a:pt x="450708" y="0"/>
                  </a:moveTo>
                  <a:lnTo>
                    <a:pt x="0" y="0"/>
                  </a:lnTo>
                  <a:lnTo>
                    <a:pt x="0" y="141503"/>
                  </a:lnTo>
                  <a:lnTo>
                    <a:pt x="427222" y="141503"/>
                  </a:lnTo>
                  <a:lnTo>
                    <a:pt x="435754" y="111621"/>
                  </a:lnTo>
                  <a:lnTo>
                    <a:pt x="443638" y="71270"/>
                  </a:lnTo>
                  <a:lnTo>
                    <a:pt x="449185" y="30659"/>
                  </a:lnTo>
                  <a:lnTo>
                    <a:pt x="450708" y="0"/>
                  </a:lnTo>
                  <a:close/>
                </a:path>
              </a:pathLst>
            </a:custGeom>
            <a:solidFill>
              <a:srgbClr val="FFFFFF"/>
            </a:solidFill>
          </p:spPr>
          <p:txBody>
            <a:bodyPr wrap="square" lIns="0" tIns="0" rIns="0" bIns="0" rtlCol="0"/>
            <a:lstStyle/>
            <a:p>
              <a:endParaRPr sz="1067"/>
            </a:p>
          </p:txBody>
        </p:sp>
        <p:sp>
          <p:nvSpPr>
            <p:cNvPr id="16" name="object 16"/>
            <p:cNvSpPr/>
            <p:nvPr/>
          </p:nvSpPr>
          <p:spPr>
            <a:xfrm>
              <a:off x="4059435" y="2594090"/>
              <a:ext cx="551605" cy="64113"/>
            </a:xfrm>
            <a:custGeom>
              <a:avLst/>
              <a:gdLst/>
              <a:ahLst/>
              <a:cxnLst/>
              <a:rect l="l" t="t" r="r" b="b"/>
              <a:pathLst>
                <a:path w="1212850" h="140970">
                  <a:moveTo>
                    <a:pt x="1085935" y="0"/>
                  </a:moveTo>
                  <a:lnTo>
                    <a:pt x="0" y="0"/>
                  </a:lnTo>
                  <a:lnTo>
                    <a:pt x="0" y="140435"/>
                  </a:lnTo>
                  <a:lnTo>
                    <a:pt x="1212350" y="140435"/>
                  </a:lnTo>
                  <a:lnTo>
                    <a:pt x="1186516" y="106755"/>
                  </a:lnTo>
                  <a:lnTo>
                    <a:pt x="1152567" y="65902"/>
                  </a:lnTo>
                  <a:lnTo>
                    <a:pt x="1116905" y="27207"/>
                  </a:lnTo>
                  <a:lnTo>
                    <a:pt x="1085935" y="0"/>
                  </a:lnTo>
                  <a:close/>
                </a:path>
              </a:pathLst>
            </a:custGeom>
            <a:solidFill>
              <a:srgbClr val="FFFFFF"/>
            </a:solidFill>
          </p:spPr>
          <p:txBody>
            <a:bodyPr wrap="square" lIns="0" tIns="0" rIns="0" bIns="0" rtlCol="0"/>
            <a:lstStyle/>
            <a:p>
              <a:endParaRPr sz="1067"/>
            </a:p>
          </p:txBody>
        </p:sp>
        <p:sp>
          <p:nvSpPr>
            <p:cNvPr id="17" name="object 17"/>
            <p:cNvSpPr/>
            <p:nvPr/>
          </p:nvSpPr>
          <p:spPr>
            <a:xfrm>
              <a:off x="4059434" y="2716402"/>
              <a:ext cx="192051" cy="64113"/>
            </a:xfrm>
            <a:custGeom>
              <a:avLst/>
              <a:gdLst/>
              <a:ahLst/>
              <a:cxnLst/>
              <a:rect l="l" t="t" r="r" b="b"/>
              <a:pathLst>
                <a:path w="422275" h="140970">
                  <a:moveTo>
                    <a:pt x="0" y="140969"/>
                  </a:moveTo>
                  <a:lnTo>
                    <a:pt x="422248" y="140969"/>
                  </a:lnTo>
                  <a:lnTo>
                    <a:pt x="422248" y="0"/>
                  </a:lnTo>
                  <a:lnTo>
                    <a:pt x="0" y="0"/>
                  </a:lnTo>
                  <a:lnTo>
                    <a:pt x="0" y="140969"/>
                  </a:lnTo>
                  <a:close/>
                </a:path>
              </a:pathLst>
            </a:custGeom>
            <a:solidFill>
              <a:srgbClr val="FFFFFF"/>
            </a:solidFill>
          </p:spPr>
          <p:txBody>
            <a:bodyPr wrap="square" lIns="0" tIns="0" rIns="0" bIns="0" rtlCol="0"/>
            <a:lstStyle/>
            <a:p>
              <a:endParaRPr sz="1067"/>
            </a:p>
          </p:txBody>
        </p:sp>
        <p:sp>
          <p:nvSpPr>
            <p:cNvPr id="18" name="object 18"/>
            <p:cNvSpPr/>
            <p:nvPr/>
          </p:nvSpPr>
          <p:spPr>
            <a:xfrm>
              <a:off x="4443762" y="2716393"/>
              <a:ext cx="206202" cy="64113"/>
            </a:xfrm>
            <a:custGeom>
              <a:avLst/>
              <a:gdLst/>
              <a:ahLst/>
              <a:cxnLst/>
              <a:rect l="l" t="t" r="r" b="b"/>
              <a:pathLst>
                <a:path w="453390" h="140970">
                  <a:moveTo>
                    <a:pt x="428950" y="0"/>
                  </a:moveTo>
                  <a:lnTo>
                    <a:pt x="0" y="0"/>
                  </a:lnTo>
                  <a:lnTo>
                    <a:pt x="0" y="140969"/>
                  </a:lnTo>
                  <a:lnTo>
                    <a:pt x="453399" y="140969"/>
                  </a:lnTo>
                  <a:lnTo>
                    <a:pt x="451328" y="110186"/>
                  </a:lnTo>
                  <a:lnTo>
                    <a:pt x="445062" y="67669"/>
                  </a:lnTo>
                  <a:lnTo>
                    <a:pt x="436852" y="26560"/>
                  </a:lnTo>
                  <a:lnTo>
                    <a:pt x="428950" y="0"/>
                  </a:lnTo>
                  <a:close/>
                </a:path>
              </a:pathLst>
            </a:custGeom>
            <a:solidFill>
              <a:srgbClr val="FFFFFF"/>
            </a:solidFill>
          </p:spPr>
          <p:txBody>
            <a:bodyPr wrap="square" lIns="0" tIns="0" rIns="0" bIns="0" rtlCol="0"/>
            <a:lstStyle/>
            <a:p>
              <a:endParaRPr sz="1067"/>
            </a:p>
          </p:txBody>
        </p:sp>
        <p:sp>
          <p:nvSpPr>
            <p:cNvPr id="19" name="object 19"/>
            <p:cNvSpPr/>
            <p:nvPr/>
          </p:nvSpPr>
          <p:spPr>
            <a:xfrm>
              <a:off x="3931007" y="2838865"/>
              <a:ext cx="711022" cy="64113"/>
            </a:xfrm>
            <a:custGeom>
              <a:avLst/>
              <a:gdLst/>
              <a:ahLst/>
              <a:cxnLst/>
              <a:rect l="l" t="t" r="r" b="b"/>
              <a:pathLst>
                <a:path w="1563370" h="140970">
                  <a:moveTo>
                    <a:pt x="1562989" y="0"/>
                  </a:moveTo>
                  <a:lnTo>
                    <a:pt x="0" y="0"/>
                  </a:lnTo>
                  <a:lnTo>
                    <a:pt x="0" y="140938"/>
                  </a:lnTo>
                  <a:lnTo>
                    <a:pt x="1516728" y="140938"/>
                  </a:lnTo>
                  <a:lnTo>
                    <a:pt x="1529594" y="114823"/>
                  </a:lnTo>
                  <a:lnTo>
                    <a:pt x="1544323" y="74882"/>
                  </a:lnTo>
                  <a:lnTo>
                    <a:pt x="1556819" y="32735"/>
                  </a:lnTo>
                  <a:lnTo>
                    <a:pt x="1562989" y="0"/>
                  </a:lnTo>
                  <a:close/>
                </a:path>
              </a:pathLst>
            </a:custGeom>
            <a:solidFill>
              <a:srgbClr val="FFFFFF"/>
            </a:solidFill>
          </p:spPr>
          <p:txBody>
            <a:bodyPr wrap="square" lIns="0" tIns="0" rIns="0" bIns="0" rtlCol="0"/>
            <a:lstStyle/>
            <a:p>
              <a:endParaRPr sz="1067"/>
            </a:p>
          </p:txBody>
        </p:sp>
        <p:sp>
          <p:nvSpPr>
            <p:cNvPr id="20" name="object 20"/>
            <p:cNvSpPr/>
            <p:nvPr/>
          </p:nvSpPr>
          <p:spPr>
            <a:xfrm>
              <a:off x="3931007" y="2961036"/>
              <a:ext cx="642865" cy="64402"/>
            </a:xfrm>
            <a:custGeom>
              <a:avLst/>
              <a:gdLst/>
              <a:ahLst/>
              <a:cxnLst/>
              <a:rect l="l" t="t" r="r" b="b"/>
              <a:pathLst>
                <a:path w="1413509" h="141604">
                  <a:moveTo>
                    <a:pt x="1413255" y="0"/>
                  </a:moveTo>
                  <a:lnTo>
                    <a:pt x="0" y="0"/>
                  </a:lnTo>
                  <a:lnTo>
                    <a:pt x="0" y="141000"/>
                  </a:lnTo>
                  <a:lnTo>
                    <a:pt x="983373" y="141000"/>
                  </a:lnTo>
                  <a:lnTo>
                    <a:pt x="1045070" y="139620"/>
                  </a:lnTo>
                  <a:lnTo>
                    <a:pt x="1101403" y="135298"/>
                  </a:lnTo>
                  <a:lnTo>
                    <a:pt x="1153179" y="127764"/>
                  </a:lnTo>
                  <a:lnTo>
                    <a:pt x="1201203" y="116750"/>
                  </a:lnTo>
                  <a:lnTo>
                    <a:pt x="1246282" y="101983"/>
                  </a:lnTo>
                  <a:lnTo>
                    <a:pt x="1289220" y="83195"/>
                  </a:lnTo>
                  <a:lnTo>
                    <a:pt x="1330825" y="60115"/>
                  </a:lnTo>
                  <a:lnTo>
                    <a:pt x="1371901" y="32473"/>
                  </a:lnTo>
                  <a:lnTo>
                    <a:pt x="1413255" y="0"/>
                  </a:lnTo>
                  <a:close/>
                </a:path>
              </a:pathLst>
            </a:custGeom>
            <a:solidFill>
              <a:srgbClr val="FFFFFF"/>
            </a:solidFill>
          </p:spPr>
          <p:txBody>
            <a:bodyPr wrap="square" lIns="0" tIns="0" rIns="0" bIns="0" rtlCol="0"/>
            <a:lstStyle/>
            <a:p>
              <a:endParaRPr sz="1067"/>
            </a:p>
          </p:txBody>
        </p:sp>
        <p:sp>
          <p:nvSpPr>
            <p:cNvPr id="21" name="object 21"/>
            <p:cNvSpPr/>
            <p:nvPr/>
          </p:nvSpPr>
          <p:spPr>
            <a:xfrm>
              <a:off x="4828291" y="2471672"/>
              <a:ext cx="769070" cy="64113"/>
            </a:xfrm>
            <a:custGeom>
              <a:avLst/>
              <a:gdLst/>
              <a:ahLst/>
              <a:cxnLst/>
              <a:rect l="l" t="t" r="r" b="b"/>
              <a:pathLst>
                <a:path w="1691004" h="140970">
                  <a:moveTo>
                    <a:pt x="801137" y="0"/>
                  </a:moveTo>
                  <a:lnTo>
                    <a:pt x="0" y="0"/>
                  </a:lnTo>
                  <a:lnTo>
                    <a:pt x="0" y="140550"/>
                  </a:lnTo>
                  <a:lnTo>
                    <a:pt x="422845" y="140550"/>
                  </a:lnTo>
                  <a:lnTo>
                    <a:pt x="422845" y="26794"/>
                  </a:lnTo>
                  <a:lnTo>
                    <a:pt x="810596" y="26794"/>
                  </a:lnTo>
                  <a:lnTo>
                    <a:pt x="801137" y="0"/>
                  </a:lnTo>
                  <a:close/>
                </a:path>
                <a:path w="1691004" h="140970">
                  <a:moveTo>
                    <a:pt x="810596" y="26794"/>
                  </a:moveTo>
                  <a:lnTo>
                    <a:pt x="422845" y="26794"/>
                  </a:lnTo>
                  <a:lnTo>
                    <a:pt x="463033" y="140550"/>
                  </a:lnTo>
                  <a:lnTo>
                    <a:pt x="1228035" y="140550"/>
                  </a:lnTo>
                  <a:lnTo>
                    <a:pt x="1233121" y="126216"/>
                  </a:lnTo>
                  <a:lnTo>
                    <a:pt x="845691" y="126216"/>
                  </a:lnTo>
                  <a:lnTo>
                    <a:pt x="810596" y="26794"/>
                  </a:lnTo>
                  <a:close/>
                </a:path>
                <a:path w="1691004" h="140970">
                  <a:moveTo>
                    <a:pt x="1690974" y="26794"/>
                  </a:moveTo>
                  <a:lnTo>
                    <a:pt x="1268390" y="26794"/>
                  </a:lnTo>
                  <a:lnTo>
                    <a:pt x="1268390" y="140550"/>
                  </a:lnTo>
                  <a:lnTo>
                    <a:pt x="1690974" y="140550"/>
                  </a:lnTo>
                  <a:lnTo>
                    <a:pt x="1690974" y="26794"/>
                  </a:lnTo>
                  <a:close/>
                </a:path>
                <a:path w="1691004" h="140970">
                  <a:moveTo>
                    <a:pt x="1690974" y="0"/>
                  </a:moveTo>
                  <a:lnTo>
                    <a:pt x="890527" y="0"/>
                  </a:lnTo>
                  <a:lnTo>
                    <a:pt x="845691" y="126216"/>
                  </a:lnTo>
                  <a:lnTo>
                    <a:pt x="1233121" y="126216"/>
                  </a:lnTo>
                  <a:lnTo>
                    <a:pt x="1268390" y="26794"/>
                  </a:lnTo>
                  <a:lnTo>
                    <a:pt x="1690974" y="26794"/>
                  </a:lnTo>
                  <a:lnTo>
                    <a:pt x="1690974" y="0"/>
                  </a:lnTo>
                  <a:close/>
                </a:path>
              </a:pathLst>
            </a:custGeom>
            <a:solidFill>
              <a:srgbClr val="FFFFFF"/>
            </a:solidFill>
          </p:spPr>
          <p:txBody>
            <a:bodyPr wrap="square" lIns="0" tIns="0" rIns="0" bIns="0" rtlCol="0"/>
            <a:lstStyle/>
            <a:p>
              <a:endParaRPr sz="1067"/>
            </a:p>
          </p:txBody>
        </p:sp>
        <p:sp>
          <p:nvSpPr>
            <p:cNvPr id="22" name="object 22"/>
            <p:cNvSpPr/>
            <p:nvPr/>
          </p:nvSpPr>
          <p:spPr>
            <a:xfrm>
              <a:off x="4828334" y="2594086"/>
              <a:ext cx="192339" cy="64113"/>
            </a:xfrm>
            <a:custGeom>
              <a:avLst/>
              <a:gdLst/>
              <a:ahLst/>
              <a:cxnLst/>
              <a:rect l="l" t="t" r="r" b="b"/>
              <a:pathLst>
                <a:path w="422909" h="140970">
                  <a:moveTo>
                    <a:pt x="0" y="140571"/>
                  </a:moveTo>
                  <a:lnTo>
                    <a:pt x="422761" y="140571"/>
                  </a:lnTo>
                  <a:lnTo>
                    <a:pt x="422761" y="0"/>
                  </a:lnTo>
                  <a:lnTo>
                    <a:pt x="0" y="0"/>
                  </a:lnTo>
                  <a:lnTo>
                    <a:pt x="0" y="140571"/>
                  </a:lnTo>
                  <a:close/>
                </a:path>
              </a:pathLst>
            </a:custGeom>
            <a:solidFill>
              <a:srgbClr val="FFFFFF"/>
            </a:solidFill>
          </p:spPr>
          <p:txBody>
            <a:bodyPr wrap="square" lIns="0" tIns="0" rIns="0" bIns="0" rtlCol="0"/>
            <a:lstStyle/>
            <a:p>
              <a:endParaRPr sz="1067"/>
            </a:p>
          </p:txBody>
        </p:sp>
        <p:sp>
          <p:nvSpPr>
            <p:cNvPr id="23" name="object 23"/>
            <p:cNvSpPr/>
            <p:nvPr/>
          </p:nvSpPr>
          <p:spPr>
            <a:xfrm>
              <a:off x="4828334" y="2716402"/>
              <a:ext cx="192339" cy="64113"/>
            </a:xfrm>
            <a:custGeom>
              <a:avLst/>
              <a:gdLst/>
              <a:ahLst/>
              <a:cxnLst/>
              <a:rect l="l" t="t" r="r" b="b"/>
              <a:pathLst>
                <a:path w="422909" h="140970">
                  <a:moveTo>
                    <a:pt x="0" y="140969"/>
                  </a:moveTo>
                  <a:lnTo>
                    <a:pt x="422761" y="140969"/>
                  </a:lnTo>
                  <a:lnTo>
                    <a:pt x="422761" y="0"/>
                  </a:lnTo>
                  <a:lnTo>
                    <a:pt x="0" y="0"/>
                  </a:lnTo>
                  <a:lnTo>
                    <a:pt x="0" y="140969"/>
                  </a:lnTo>
                  <a:close/>
                </a:path>
              </a:pathLst>
            </a:custGeom>
            <a:solidFill>
              <a:srgbClr val="FFFFFF"/>
            </a:solidFill>
          </p:spPr>
          <p:txBody>
            <a:bodyPr wrap="square" lIns="0" tIns="0" rIns="0" bIns="0" rtlCol="0"/>
            <a:lstStyle/>
            <a:p>
              <a:endParaRPr sz="1067"/>
            </a:p>
          </p:txBody>
        </p:sp>
        <p:sp>
          <p:nvSpPr>
            <p:cNvPr id="24" name="object 24"/>
            <p:cNvSpPr/>
            <p:nvPr/>
          </p:nvSpPr>
          <p:spPr>
            <a:xfrm>
              <a:off x="4700256" y="2838866"/>
              <a:ext cx="320566" cy="64113"/>
            </a:xfrm>
            <a:custGeom>
              <a:avLst/>
              <a:gdLst/>
              <a:ahLst/>
              <a:cxnLst/>
              <a:rect l="l" t="t" r="r" b="b"/>
              <a:pathLst>
                <a:path w="704850" h="140970">
                  <a:moveTo>
                    <a:pt x="0" y="140508"/>
                  </a:moveTo>
                  <a:lnTo>
                    <a:pt x="704376" y="140508"/>
                  </a:lnTo>
                  <a:lnTo>
                    <a:pt x="704376" y="0"/>
                  </a:lnTo>
                  <a:lnTo>
                    <a:pt x="0" y="0"/>
                  </a:lnTo>
                  <a:lnTo>
                    <a:pt x="0" y="140508"/>
                  </a:lnTo>
                  <a:close/>
                </a:path>
              </a:pathLst>
            </a:custGeom>
            <a:solidFill>
              <a:srgbClr val="FFFFFF"/>
            </a:solidFill>
          </p:spPr>
          <p:txBody>
            <a:bodyPr wrap="square" lIns="0" tIns="0" rIns="0" bIns="0" rtlCol="0"/>
            <a:lstStyle/>
            <a:p>
              <a:endParaRPr sz="1067"/>
            </a:p>
          </p:txBody>
        </p:sp>
        <p:sp>
          <p:nvSpPr>
            <p:cNvPr id="25" name="object 25"/>
            <p:cNvSpPr/>
            <p:nvPr/>
          </p:nvSpPr>
          <p:spPr>
            <a:xfrm>
              <a:off x="4700256" y="2961039"/>
              <a:ext cx="320566" cy="64402"/>
            </a:xfrm>
            <a:custGeom>
              <a:avLst/>
              <a:gdLst/>
              <a:ahLst/>
              <a:cxnLst/>
              <a:rect l="l" t="t" r="r" b="b"/>
              <a:pathLst>
                <a:path w="704850" h="141604">
                  <a:moveTo>
                    <a:pt x="0" y="141000"/>
                  </a:moveTo>
                  <a:lnTo>
                    <a:pt x="704376" y="141000"/>
                  </a:lnTo>
                  <a:lnTo>
                    <a:pt x="704376" y="0"/>
                  </a:lnTo>
                  <a:lnTo>
                    <a:pt x="0" y="0"/>
                  </a:lnTo>
                  <a:lnTo>
                    <a:pt x="0" y="141000"/>
                  </a:lnTo>
                  <a:close/>
                </a:path>
              </a:pathLst>
            </a:custGeom>
            <a:solidFill>
              <a:srgbClr val="FFFFFF"/>
            </a:solidFill>
          </p:spPr>
          <p:txBody>
            <a:bodyPr wrap="square" lIns="0" tIns="0" rIns="0" bIns="0" rtlCol="0"/>
            <a:lstStyle/>
            <a:p>
              <a:endParaRPr sz="1067"/>
            </a:p>
          </p:txBody>
        </p:sp>
        <p:sp>
          <p:nvSpPr>
            <p:cNvPr id="26" name="object 26"/>
            <p:cNvSpPr/>
            <p:nvPr/>
          </p:nvSpPr>
          <p:spPr>
            <a:xfrm>
              <a:off x="5341047" y="2104610"/>
              <a:ext cx="384679" cy="64113"/>
            </a:xfrm>
            <a:custGeom>
              <a:avLst/>
              <a:gdLst/>
              <a:ahLst/>
              <a:cxnLst/>
              <a:rect l="l" t="t" r="r" b="b"/>
              <a:pathLst>
                <a:path w="845820" h="140970">
                  <a:moveTo>
                    <a:pt x="845335" y="0"/>
                  </a:moveTo>
                  <a:lnTo>
                    <a:pt x="50364" y="0"/>
                  </a:lnTo>
                  <a:lnTo>
                    <a:pt x="0" y="140948"/>
                  </a:lnTo>
                  <a:lnTo>
                    <a:pt x="845335" y="140948"/>
                  </a:lnTo>
                  <a:lnTo>
                    <a:pt x="845335" y="0"/>
                  </a:lnTo>
                  <a:close/>
                </a:path>
              </a:pathLst>
            </a:custGeom>
            <a:solidFill>
              <a:srgbClr val="FFFFFF"/>
            </a:solidFill>
          </p:spPr>
          <p:txBody>
            <a:bodyPr wrap="square" lIns="0" tIns="0" rIns="0" bIns="0" rtlCol="0"/>
            <a:lstStyle/>
            <a:p>
              <a:endParaRPr sz="1067"/>
            </a:p>
          </p:txBody>
        </p:sp>
        <p:sp>
          <p:nvSpPr>
            <p:cNvPr id="27" name="object 27"/>
            <p:cNvSpPr/>
            <p:nvPr/>
          </p:nvSpPr>
          <p:spPr>
            <a:xfrm>
              <a:off x="5297515" y="2226975"/>
              <a:ext cx="427999" cy="64402"/>
            </a:xfrm>
            <a:custGeom>
              <a:avLst/>
              <a:gdLst/>
              <a:ahLst/>
              <a:cxnLst/>
              <a:rect l="l" t="t" r="r" b="b"/>
              <a:pathLst>
                <a:path w="941070" h="141604">
                  <a:moveTo>
                    <a:pt x="941049" y="0"/>
                  </a:moveTo>
                  <a:lnTo>
                    <a:pt x="50333" y="0"/>
                  </a:lnTo>
                  <a:lnTo>
                    <a:pt x="0" y="141116"/>
                  </a:lnTo>
                  <a:lnTo>
                    <a:pt x="941049" y="141116"/>
                  </a:lnTo>
                  <a:lnTo>
                    <a:pt x="941049" y="0"/>
                  </a:lnTo>
                  <a:close/>
                </a:path>
              </a:pathLst>
            </a:custGeom>
            <a:solidFill>
              <a:srgbClr val="FFFFFF"/>
            </a:solidFill>
          </p:spPr>
          <p:txBody>
            <a:bodyPr wrap="square" lIns="0" tIns="0" rIns="0" bIns="0" rtlCol="0"/>
            <a:lstStyle/>
            <a:p>
              <a:endParaRPr sz="1067"/>
            </a:p>
          </p:txBody>
        </p:sp>
        <p:sp>
          <p:nvSpPr>
            <p:cNvPr id="28" name="object 28"/>
            <p:cNvSpPr/>
            <p:nvPr/>
          </p:nvSpPr>
          <p:spPr>
            <a:xfrm>
              <a:off x="5254137" y="2349246"/>
              <a:ext cx="343381" cy="64402"/>
            </a:xfrm>
            <a:custGeom>
              <a:avLst/>
              <a:gdLst/>
              <a:ahLst/>
              <a:cxnLst/>
              <a:rect l="l" t="t" r="r" b="b"/>
              <a:pathLst>
                <a:path w="755015" h="141604">
                  <a:moveTo>
                    <a:pt x="754647" y="0"/>
                  </a:moveTo>
                  <a:lnTo>
                    <a:pt x="50312" y="0"/>
                  </a:lnTo>
                  <a:lnTo>
                    <a:pt x="0" y="141503"/>
                  </a:lnTo>
                  <a:lnTo>
                    <a:pt x="754647" y="141503"/>
                  </a:lnTo>
                  <a:lnTo>
                    <a:pt x="754647" y="0"/>
                  </a:lnTo>
                  <a:close/>
                </a:path>
              </a:pathLst>
            </a:custGeom>
            <a:solidFill>
              <a:srgbClr val="FFFFFF"/>
            </a:solidFill>
          </p:spPr>
          <p:txBody>
            <a:bodyPr wrap="square" lIns="0" tIns="0" rIns="0" bIns="0" rtlCol="0"/>
            <a:lstStyle/>
            <a:p>
              <a:endParaRPr sz="1067"/>
            </a:p>
          </p:txBody>
        </p:sp>
        <p:sp>
          <p:nvSpPr>
            <p:cNvPr id="29" name="object 29"/>
            <p:cNvSpPr/>
            <p:nvPr/>
          </p:nvSpPr>
          <p:spPr>
            <a:xfrm>
              <a:off x="5405156" y="2594086"/>
              <a:ext cx="192339" cy="64113"/>
            </a:xfrm>
            <a:custGeom>
              <a:avLst/>
              <a:gdLst/>
              <a:ahLst/>
              <a:cxnLst/>
              <a:rect l="l" t="t" r="r" b="b"/>
              <a:pathLst>
                <a:path w="422909" h="140970">
                  <a:moveTo>
                    <a:pt x="0" y="140571"/>
                  </a:moveTo>
                  <a:lnTo>
                    <a:pt x="422573" y="140571"/>
                  </a:lnTo>
                  <a:lnTo>
                    <a:pt x="422573" y="0"/>
                  </a:lnTo>
                  <a:lnTo>
                    <a:pt x="0" y="0"/>
                  </a:lnTo>
                  <a:lnTo>
                    <a:pt x="0" y="140571"/>
                  </a:lnTo>
                  <a:close/>
                </a:path>
              </a:pathLst>
            </a:custGeom>
            <a:solidFill>
              <a:srgbClr val="FFFFFF"/>
            </a:solidFill>
          </p:spPr>
          <p:txBody>
            <a:bodyPr wrap="square" lIns="0" tIns="0" rIns="0" bIns="0" rtlCol="0"/>
            <a:lstStyle/>
            <a:p>
              <a:endParaRPr sz="1067"/>
            </a:p>
          </p:txBody>
        </p:sp>
        <p:sp>
          <p:nvSpPr>
            <p:cNvPr id="30" name="object 30"/>
            <p:cNvSpPr/>
            <p:nvPr/>
          </p:nvSpPr>
          <p:spPr>
            <a:xfrm>
              <a:off x="5405156" y="2716402"/>
              <a:ext cx="192339" cy="64113"/>
            </a:xfrm>
            <a:custGeom>
              <a:avLst/>
              <a:gdLst/>
              <a:ahLst/>
              <a:cxnLst/>
              <a:rect l="l" t="t" r="r" b="b"/>
              <a:pathLst>
                <a:path w="422909" h="140970">
                  <a:moveTo>
                    <a:pt x="0" y="140969"/>
                  </a:moveTo>
                  <a:lnTo>
                    <a:pt x="422573" y="140969"/>
                  </a:lnTo>
                  <a:lnTo>
                    <a:pt x="422573" y="0"/>
                  </a:lnTo>
                  <a:lnTo>
                    <a:pt x="0" y="0"/>
                  </a:lnTo>
                  <a:lnTo>
                    <a:pt x="0" y="140969"/>
                  </a:lnTo>
                  <a:close/>
                </a:path>
              </a:pathLst>
            </a:custGeom>
            <a:solidFill>
              <a:srgbClr val="FFFFFF"/>
            </a:solidFill>
          </p:spPr>
          <p:txBody>
            <a:bodyPr wrap="square" lIns="0" tIns="0" rIns="0" bIns="0" rtlCol="0"/>
            <a:lstStyle/>
            <a:p>
              <a:endParaRPr sz="1067"/>
            </a:p>
          </p:txBody>
        </p:sp>
        <p:sp>
          <p:nvSpPr>
            <p:cNvPr id="31" name="object 31"/>
            <p:cNvSpPr/>
            <p:nvPr/>
          </p:nvSpPr>
          <p:spPr>
            <a:xfrm>
              <a:off x="5405156" y="2838866"/>
              <a:ext cx="320566" cy="64113"/>
            </a:xfrm>
            <a:custGeom>
              <a:avLst/>
              <a:gdLst/>
              <a:ahLst/>
              <a:cxnLst/>
              <a:rect l="l" t="t" r="r" b="b"/>
              <a:pathLst>
                <a:path w="704850" h="140970">
                  <a:moveTo>
                    <a:pt x="0" y="140508"/>
                  </a:moveTo>
                  <a:lnTo>
                    <a:pt x="704376" y="140508"/>
                  </a:lnTo>
                  <a:lnTo>
                    <a:pt x="704376" y="0"/>
                  </a:lnTo>
                  <a:lnTo>
                    <a:pt x="0" y="0"/>
                  </a:lnTo>
                  <a:lnTo>
                    <a:pt x="0" y="140508"/>
                  </a:lnTo>
                  <a:close/>
                </a:path>
              </a:pathLst>
            </a:custGeom>
            <a:solidFill>
              <a:srgbClr val="FFFFFF"/>
            </a:solidFill>
          </p:spPr>
          <p:txBody>
            <a:bodyPr wrap="square" lIns="0" tIns="0" rIns="0" bIns="0" rtlCol="0"/>
            <a:lstStyle/>
            <a:p>
              <a:endParaRPr sz="1067"/>
            </a:p>
          </p:txBody>
        </p:sp>
        <p:sp>
          <p:nvSpPr>
            <p:cNvPr id="32" name="object 32"/>
            <p:cNvSpPr/>
            <p:nvPr/>
          </p:nvSpPr>
          <p:spPr>
            <a:xfrm>
              <a:off x="5405156" y="2961039"/>
              <a:ext cx="320566" cy="64402"/>
            </a:xfrm>
            <a:custGeom>
              <a:avLst/>
              <a:gdLst/>
              <a:ahLst/>
              <a:cxnLst/>
              <a:rect l="l" t="t" r="r" b="b"/>
              <a:pathLst>
                <a:path w="704850" h="141604">
                  <a:moveTo>
                    <a:pt x="0" y="141000"/>
                  </a:moveTo>
                  <a:lnTo>
                    <a:pt x="704376" y="141000"/>
                  </a:lnTo>
                  <a:lnTo>
                    <a:pt x="704376" y="0"/>
                  </a:lnTo>
                  <a:lnTo>
                    <a:pt x="0" y="0"/>
                  </a:lnTo>
                  <a:lnTo>
                    <a:pt x="0" y="141000"/>
                  </a:lnTo>
                  <a:close/>
                </a:path>
              </a:pathLst>
            </a:custGeom>
            <a:solidFill>
              <a:srgbClr val="FFFFFF"/>
            </a:solidFill>
          </p:spPr>
          <p:txBody>
            <a:bodyPr wrap="square" lIns="0" tIns="0" rIns="0" bIns="0" rtlCol="0"/>
            <a:lstStyle/>
            <a:p>
              <a:endParaRPr sz="1067"/>
            </a:p>
          </p:txBody>
        </p:sp>
        <p:sp>
          <p:nvSpPr>
            <p:cNvPr id="33" name="object 33"/>
            <p:cNvSpPr/>
            <p:nvPr/>
          </p:nvSpPr>
          <p:spPr>
            <a:xfrm>
              <a:off x="5059266" y="2594090"/>
              <a:ext cx="307282" cy="64113"/>
            </a:xfrm>
            <a:custGeom>
              <a:avLst/>
              <a:gdLst/>
              <a:ahLst/>
              <a:cxnLst/>
              <a:rect l="l" t="t" r="r" b="b"/>
              <a:pathLst>
                <a:path w="675640" h="140970">
                  <a:moveTo>
                    <a:pt x="675518" y="0"/>
                  </a:moveTo>
                  <a:lnTo>
                    <a:pt x="0" y="0"/>
                  </a:lnTo>
                  <a:lnTo>
                    <a:pt x="49024" y="140582"/>
                  </a:lnTo>
                  <a:lnTo>
                    <a:pt x="627174" y="140582"/>
                  </a:lnTo>
                  <a:lnTo>
                    <a:pt x="675518" y="0"/>
                  </a:lnTo>
                  <a:close/>
                </a:path>
              </a:pathLst>
            </a:custGeom>
            <a:solidFill>
              <a:srgbClr val="FFFFFF"/>
            </a:solidFill>
          </p:spPr>
          <p:txBody>
            <a:bodyPr wrap="square" lIns="0" tIns="0" rIns="0" bIns="0" rtlCol="0"/>
            <a:lstStyle/>
            <a:p>
              <a:endParaRPr sz="1067"/>
            </a:p>
          </p:txBody>
        </p:sp>
        <p:sp>
          <p:nvSpPr>
            <p:cNvPr id="34" name="object 34"/>
            <p:cNvSpPr/>
            <p:nvPr/>
          </p:nvSpPr>
          <p:spPr>
            <a:xfrm>
              <a:off x="5101783" y="2716393"/>
              <a:ext cx="222375" cy="64113"/>
            </a:xfrm>
            <a:custGeom>
              <a:avLst/>
              <a:gdLst/>
              <a:ahLst/>
              <a:cxnLst/>
              <a:rect l="l" t="t" r="r" b="b"/>
              <a:pathLst>
                <a:path w="488950" h="140970">
                  <a:moveTo>
                    <a:pt x="488927" y="0"/>
                  </a:moveTo>
                  <a:lnTo>
                    <a:pt x="0" y="0"/>
                  </a:lnTo>
                  <a:lnTo>
                    <a:pt x="49474" y="140969"/>
                  </a:lnTo>
                  <a:lnTo>
                    <a:pt x="439504" y="140969"/>
                  </a:lnTo>
                  <a:lnTo>
                    <a:pt x="488927" y="0"/>
                  </a:lnTo>
                  <a:close/>
                </a:path>
              </a:pathLst>
            </a:custGeom>
            <a:solidFill>
              <a:srgbClr val="FFFFFF"/>
            </a:solidFill>
          </p:spPr>
          <p:txBody>
            <a:bodyPr wrap="square" lIns="0" tIns="0" rIns="0" bIns="0" rtlCol="0"/>
            <a:lstStyle/>
            <a:p>
              <a:endParaRPr sz="1067"/>
            </a:p>
          </p:txBody>
        </p:sp>
        <p:sp>
          <p:nvSpPr>
            <p:cNvPr id="35" name="object 35"/>
            <p:cNvSpPr/>
            <p:nvPr/>
          </p:nvSpPr>
          <p:spPr>
            <a:xfrm>
              <a:off x="5144768" y="2838865"/>
              <a:ext cx="136602" cy="64113"/>
            </a:xfrm>
            <a:custGeom>
              <a:avLst/>
              <a:gdLst/>
              <a:ahLst/>
              <a:cxnLst/>
              <a:rect l="l" t="t" r="r" b="b"/>
              <a:pathLst>
                <a:path w="300354" h="140970">
                  <a:moveTo>
                    <a:pt x="300095" y="0"/>
                  </a:moveTo>
                  <a:lnTo>
                    <a:pt x="0" y="0"/>
                  </a:lnTo>
                  <a:lnTo>
                    <a:pt x="49056" y="140445"/>
                  </a:lnTo>
                  <a:lnTo>
                    <a:pt x="251332" y="140445"/>
                  </a:lnTo>
                  <a:lnTo>
                    <a:pt x="300095" y="0"/>
                  </a:lnTo>
                  <a:close/>
                </a:path>
              </a:pathLst>
            </a:custGeom>
            <a:solidFill>
              <a:srgbClr val="FFFFFF"/>
            </a:solidFill>
          </p:spPr>
          <p:txBody>
            <a:bodyPr wrap="square" lIns="0" tIns="0" rIns="0" bIns="0" rtlCol="0"/>
            <a:lstStyle/>
            <a:p>
              <a:endParaRPr sz="1067"/>
            </a:p>
          </p:txBody>
        </p:sp>
        <p:sp>
          <p:nvSpPr>
            <p:cNvPr id="36" name="object 36"/>
            <p:cNvSpPr/>
            <p:nvPr/>
          </p:nvSpPr>
          <p:spPr>
            <a:xfrm>
              <a:off x="5187659" y="2961038"/>
              <a:ext cx="51117" cy="64402"/>
            </a:xfrm>
            <a:custGeom>
              <a:avLst/>
              <a:gdLst/>
              <a:ahLst/>
              <a:cxnLst/>
              <a:rect l="l" t="t" r="r" b="b"/>
              <a:pathLst>
                <a:path w="112395" h="141604">
                  <a:moveTo>
                    <a:pt x="112206" y="0"/>
                  </a:moveTo>
                  <a:lnTo>
                    <a:pt x="0" y="0"/>
                  </a:lnTo>
                  <a:lnTo>
                    <a:pt x="48857" y="141000"/>
                  </a:lnTo>
                  <a:lnTo>
                    <a:pt x="63013" y="141000"/>
                  </a:lnTo>
                  <a:lnTo>
                    <a:pt x="112206" y="0"/>
                  </a:lnTo>
                  <a:close/>
                </a:path>
              </a:pathLst>
            </a:custGeom>
            <a:solidFill>
              <a:srgbClr val="FFFFFF"/>
            </a:solidFill>
          </p:spPr>
          <p:txBody>
            <a:bodyPr wrap="square" lIns="0" tIns="0" rIns="0" bIns="0" rtlCol="0"/>
            <a:lstStyle/>
            <a:p>
              <a:endParaRPr sz="1067"/>
            </a:p>
          </p:txBody>
        </p:sp>
        <p:sp>
          <p:nvSpPr>
            <p:cNvPr id="37" name="object 37"/>
            <p:cNvSpPr/>
            <p:nvPr/>
          </p:nvSpPr>
          <p:spPr>
            <a:xfrm>
              <a:off x="4059435" y="2471795"/>
              <a:ext cx="551605" cy="64113"/>
            </a:xfrm>
            <a:custGeom>
              <a:avLst/>
              <a:gdLst/>
              <a:ahLst/>
              <a:cxnLst/>
              <a:rect l="l" t="t" r="r" b="b"/>
              <a:pathLst>
                <a:path w="1212850" h="140970">
                  <a:moveTo>
                    <a:pt x="1212350" y="0"/>
                  </a:moveTo>
                  <a:lnTo>
                    <a:pt x="0" y="0"/>
                  </a:lnTo>
                  <a:lnTo>
                    <a:pt x="0" y="140435"/>
                  </a:lnTo>
                  <a:lnTo>
                    <a:pt x="1085935" y="140435"/>
                  </a:lnTo>
                  <a:lnTo>
                    <a:pt x="1116905" y="113279"/>
                  </a:lnTo>
                  <a:lnTo>
                    <a:pt x="1152567" y="74584"/>
                  </a:lnTo>
                  <a:lnTo>
                    <a:pt x="1186516" y="33705"/>
                  </a:lnTo>
                  <a:lnTo>
                    <a:pt x="1212350" y="0"/>
                  </a:lnTo>
                  <a:close/>
                </a:path>
              </a:pathLst>
            </a:custGeom>
            <a:solidFill>
              <a:srgbClr val="FFFFFF"/>
            </a:solidFill>
          </p:spPr>
          <p:txBody>
            <a:bodyPr wrap="square" lIns="0" tIns="0" rIns="0" bIns="0" rtlCol="0"/>
            <a:lstStyle/>
            <a:p>
              <a:endParaRPr sz="1067"/>
            </a:p>
          </p:txBody>
        </p:sp>
        <p:sp>
          <p:nvSpPr>
            <p:cNvPr id="38" name="object 38"/>
            <p:cNvSpPr/>
            <p:nvPr/>
          </p:nvSpPr>
          <p:spPr>
            <a:xfrm>
              <a:off x="4700435" y="2104610"/>
              <a:ext cx="384679" cy="64113"/>
            </a:xfrm>
            <a:custGeom>
              <a:avLst/>
              <a:gdLst/>
              <a:ahLst/>
              <a:cxnLst/>
              <a:rect l="l" t="t" r="r" b="b"/>
              <a:pathLst>
                <a:path w="845820" h="140970">
                  <a:moveTo>
                    <a:pt x="795033" y="0"/>
                  </a:moveTo>
                  <a:lnTo>
                    <a:pt x="0" y="0"/>
                  </a:lnTo>
                  <a:lnTo>
                    <a:pt x="0" y="140948"/>
                  </a:lnTo>
                  <a:lnTo>
                    <a:pt x="845387" y="140948"/>
                  </a:lnTo>
                  <a:lnTo>
                    <a:pt x="795033" y="0"/>
                  </a:lnTo>
                  <a:close/>
                </a:path>
              </a:pathLst>
            </a:custGeom>
            <a:solidFill>
              <a:srgbClr val="FFFFFF"/>
            </a:solidFill>
          </p:spPr>
          <p:txBody>
            <a:bodyPr wrap="square" lIns="0" tIns="0" rIns="0" bIns="0" rtlCol="0"/>
            <a:lstStyle/>
            <a:p>
              <a:endParaRPr sz="1067"/>
            </a:p>
          </p:txBody>
        </p:sp>
        <p:sp>
          <p:nvSpPr>
            <p:cNvPr id="39" name="object 39"/>
            <p:cNvSpPr/>
            <p:nvPr/>
          </p:nvSpPr>
          <p:spPr>
            <a:xfrm>
              <a:off x="4700437" y="2226978"/>
              <a:ext cx="428288" cy="64402"/>
            </a:xfrm>
            <a:custGeom>
              <a:avLst/>
              <a:gdLst/>
              <a:ahLst/>
              <a:cxnLst/>
              <a:rect l="l" t="t" r="r" b="b"/>
              <a:pathLst>
                <a:path w="941704" h="141604">
                  <a:moveTo>
                    <a:pt x="890841" y="0"/>
                  </a:moveTo>
                  <a:lnTo>
                    <a:pt x="0" y="0"/>
                  </a:lnTo>
                  <a:lnTo>
                    <a:pt x="0" y="141095"/>
                  </a:lnTo>
                  <a:lnTo>
                    <a:pt x="941123" y="141095"/>
                  </a:lnTo>
                  <a:lnTo>
                    <a:pt x="890841" y="0"/>
                  </a:lnTo>
                  <a:close/>
                </a:path>
              </a:pathLst>
            </a:custGeom>
            <a:solidFill>
              <a:srgbClr val="FFFFFF"/>
            </a:solidFill>
          </p:spPr>
          <p:txBody>
            <a:bodyPr wrap="square" lIns="0" tIns="0" rIns="0" bIns="0" rtlCol="0"/>
            <a:lstStyle/>
            <a:p>
              <a:endParaRPr sz="1067"/>
            </a:p>
          </p:txBody>
        </p:sp>
        <p:sp>
          <p:nvSpPr>
            <p:cNvPr id="40" name="object 40"/>
            <p:cNvSpPr/>
            <p:nvPr/>
          </p:nvSpPr>
          <p:spPr>
            <a:xfrm>
              <a:off x="4828604" y="2349246"/>
              <a:ext cx="343381" cy="64402"/>
            </a:xfrm>
            <a:custGeom>
              <a:avLst/>
              <a:gdLst/>
              <a:ahLst/>
              <a:cxnLst/>
              <a:rect l="l" t="t" r="r" b="b"/>
              <a:pathLst>
                <a:path w="755015" h="141604">
                  <a:moveTo>
                    <a:pt x="704313" y="0"/>
                  </a:moveTo>
                  <a:lnTo>
                    <a:pt x="0" y="0"/>
                  </a:lnTo>
                  <a:lnTo>
                    <a:pt x="0" y="141503"/>
                  </a:lnTo>
                  <a:lnTo>
                    <a:pt x="754594" y="141503"/>
                  </a:lnTo>
                  <a:lnTo>
                    <a:pt x="704313" y="0"/>
                  </a:lnTo>
                  <a:close/>
                </a:path>
              </a:pathLst>
            </a:custGeom>
            <a:solidFill>
              <a:srgbClr val="FFFFFF"/>
            </a:solidFill>
          </p:spPr>
          <p:txBody>
            <a:bodyPr wrap="square" lIns="0" tIns="0" rIns="0" bIns="0" rtlCol="0"/>
            <a:lstStyle/>
            <a:p>
              <a:endParaRPr sz="1067"/>
            </a:p>
          </p:txBody>
        </p:sp>
        <p:sp>
          <p:nvSpPr>
            <p:cNvPr id="41" name="object 41"/>
            <p:cNvSpPr/>
            <p:nvPr/>
          </p:nvSpPr>
          <p:spPr>
            <a:xfrm>
              <a:off x="3931007" y="2104607"/>
              <a:ext cx="642865" cy="64113"/>
            </a:xfrm>
            <a:custGeom>
              <a:avLst/>
              <a:gdLst/>
              <a:ahLst/>
              <a:cxnLst/>
              <a:rect l="l" t="t" r="r" b="b"/>
              <a:pathLst>
                <a:path w="1413509" h="140970">
                  <a:moveTo>
                    <a:pt x="983373" y="0"/>
                  </a:moveTo>
                  <a:lnTo>
                    <a:pt x="0" y="0"/>
                  </a:lnTo>
                  <a:lnTo>
                    <a:pt x="0" y="140969"/>
                  </a:lnTo>
                  <a:lnTo>
                    <a:pt x="1413255" y="140969"/>
                  </a:lnTo>
                  <a:lnTo>
                    <a:pt x="1371901" y="108496"/>
                  </a:lnTo>
                  <a:lnTo>
                    <a:pt x="1330825" y="80857"/>
                  </a:lnTo>
                  <a:lnTo>
                    <a:pt x="1289220" y="57782"/>
                  </a:lnTo>
                  <a:lnTo>
                    <a:pt x="1246282" y="38999"/>
                  </a:lnTo>
                  <a:lnTo>
                    <a:pt x="1201203" y="24237"/>
                  </a:lnTo>
                  <a:lnTo>
                    <a:pt x="1153179" y="13227"/>
                  </a:lnTo>
                  <a:lnTo>
                    <a:pt x="1101403" y="5698"/>
                  </a:lnTo>
                  <a:lnTo>
                    <a:pt x="1045070" y="1379"/>
                  </a:lnTo>
                  <a:lnTo>
                    <a:pt x="983373" y="0"/>
                  </a:lnTo>
                  <a:close/>
                </a:path>
              </a:pathLst>
            </a:custGeom>
            <a:solidFill>
              <a:srgbClr val="FFFFFF"/>
            </a:solidFill>
          </p:spPr>
          <p:txBody>
            <a:bodyPr wrap="square" lIns="0" tIns="0" rIns="0" bIns="0" rtlCol="0"/>
            <a:lstStyle/>
            <a:p>
              <a:endParaRPr sz="1067"/>
            </a:p>
          </p:txBody>
        </p:sp>
      </p:grpSp>
      <p:sp>
        <p:nvSpPr>
          <p:cNvPr id="4" name="Slide Number Placeholder 3">
            <a:extLst>
              <a:ext uri="{FF2B5EF4-FFF2-40B4-BE49-F238E27FC236}">
                <a16:creationId xmlns:a16="http://schemas.microsoft.com/office/drawing/2014/main" id="{C4525C80-8606-1E4D-83DE-0FAA50E0369B}"/>
              </a:ext>
            </a:extLst>
          </p:cNvPr>
          <p:cNvSpPr>
            <a:spLocks noGrp="1"/>
          </p:cNvSpPr>
          <p:nvPr>
            <p:ph type="sldNum" sz="quarter" idx="12"/>
          </p:nvPr>
        </p:nvSpPr>
        <p:spPr/>
        <p:txBody>
          <a:bodyPr/>
          <a:lstStyle/>
          <a:p>
            <a:fld id="{D0BE6F14-FF48-0F4F-A8AA-2E3F25371E4A}" type="slidenum">
              <a:rPr lang="en-US" smtClean="0">
                <a:solidFill>
                  <a:srgbClr val="FFFFFF"/>
                </a:solidFill>
              </a:rPr>
              <a:pPr/>
              <a:t>17</a:t>
            </a:fld>
            <a:endParaRPr lang="en-US">
              <a:solidFill>
                <a:srgbClr val="FFFFFF"/>
              </a:solidFill>
            </a:endParaRPr>
          </a:p>
        </p:txBody>
      </p:sp>
    </p:spTree>
    <p:extLst>
      <p:ext uri="{BB962C8B-B14F-4D97-AF65-F5344CB8AC3E}">
        <p14:creationId xmlns:p14="http://schemas.microsoft.com/office/powerpoint/2010/main" val="1363891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B4F66B77-897F-5748-A05D-E126B78DB69B}"/>
              </a:ext>
            </a:extLst>
          </p:cNvPr>
          <p:cNvSpPr/>
          <p:nvPr/>
        </p:nvSpPr>
        <p:spPr>
          <a:xfrm>
            <a:off x="7050668" y="2444610"/>
            <a:ext cx="1874435" cy="3428145"/>
          </a:xfrm>
          <a:prstGeom prst="rect">
            <a:avLst/>
          </a:prstGeom>
          <a:solidFill>
            <a:srgbClr val="000E5E"/>
          </a:solidFill>
          <a:ln w="9525" cap="flat" cmpd="sng" algn="ctr">
            <a:noFill/>
            <a:prstDash val="solid"/>
          </a:ln>
          <a:effectLst/>
        </p:spPr>
        <p:txBody>
          <a:bodyPr rtlCol="0" anchor="ctr"/>
          <a:lstStyle/>
          <a:p>
            <a:pPr algn="ctr" defTabSz="457167">
              <a:defRPr/>
            </a:pPr>
            <a:endParaRPr lang="en-US" sz="1400" kern="0">
              <a:solidFill>
                <a:prstClr val="white"/>
              </a:solidFill>
              <a:latin typeface="IBM Plex Sans"/>
              <a:ea typeface="IBM Plex Sans" charset="0"/>
              <a:cs typeface="IBM Plex Sans" charset="0"/>
              <a:sym typeface="HelvNeue Roman for IBM"/>
            </a:endParaRPr>
          </a:p>
        </p:txBody>
      </p:sp>
      <p:sp>
        <p:nvSpPr>
          <p:cNvPr id="37" name="Rectangle 36">
            <a:extLst>
              <a:ext uri="{FF2B5EF4-FFF2-40B4-BE49-F238E27FC236}">
                <a16:creationId xmlns:a16="http://schemas.microsoft.com/office/drawing/2014/main" id="{A29B388D-90C1-8B46-B201-4AD8A77517CC}"/>
              </a:ext>
            </a:extLst>
          </p:cNvPr>
          <p:cNvSpPr/>
          <p:nvPr/>
        </p:nvSpPr>
        <p:spPr>
          <a:xfrm>
            <a:off x="5027976" y="2444610"/>
            <a:ext cx="1874435" cy="3428145"/>
          </a:xfrm>
          <a:prstGeom prst="rect">
            <a:avLst/>
          </a:prstGeom>
          <a:solidFill>
            <a:srgbClr val="001488"/>
          </a:solidFill>
          <a:ln w="9525" cap="flat" cmpd="sng" algn="ctr">
            <a:noFill/>
            <a:prstDash val="solid"/>
          </a:ln>
          <a:effectLst/>
        </p:spPr>
        <p:txBody>
          <a:bodyPr rtlCol="0" anchor="ctr"/>
          <a:lstStyle/>
          <a:p>
            <a:pPr algn="ctr" defTabSz="457167">
              <a:defRPr/>
            </a:pPr>
            <a:endParaRPr lang="en-US" sz="1400" kern="0">
              <a:solidFill>
                <a:prstClr val="white"/>
              </a:solidFill>
              <a:latin typeface="IBM Plex Sans"/>
              <a:ea typeface="IBM Plex Sans" charset="0"/>
              <a:cs typeface="IBM Plex Sans" charset="0"/>
              <a:sym typeface="HelvNeue Roman for IBM"/>
            </a:endParaRPr>
          </a:p>
        </p:txBody>
      </p:sp>
      <p:sp>
        <p:nvSpPr>
          <p:cNvPr id="38" name="Rectangle 37">
            <a:extLst>
              <a:ext uri="{FF2B5EF4-FFF2-40B4-BE49-F238E27FC236}">
                <a16:creationId xmlns:a16="http://schemas.microsoft.com/office/drawing/2014/main" id="{A1BDAF84-273E-394E-A052-F834B0C8F28A}"/>
              </a:ext>
            </a:extLst>
          </p:cNvPr>
          <p:cNvSpPr/>
          <p:nvPr/>
        </p:nvSpPr>
        <p:spPr>
          <a:xfrm>
            <a:off x="3005285" y="2444610"/>
            <a:ext cx="1874435" cy="3428145"/>
          </a:xfrm>
          <a:prstGeom prst="rect">
            <a:avLst/>
          </a:prstGeom>
          <a:solidFill>
            <a:srgbClr val="013AC9"/>
          </a:solidFill>
          <a:ln w="9525" cap="flat" cmpd="sng" algn="ctr">
            <a:noFill/>
            <a:prstDash val="solid"/>
          </a:ln>
          <a:effectLst/>
        </p:spPr>
        <p:txBody>
          <a:bodyPr rtlCol="0" anchor="ctr"/>
          <a:lstStyle/>
          <a:p>
            <a:pPr algn="ctr" defTabSz="457167">
              <a:defRPr/>
            </a:pPr>
            <a:endParaRPr lang="en-US" sz="1400" kern="0">
              <a:solidFill>
                <a:prstClr val="white"/>
              </a:solidFill>
              <a:latin typeface="IBM Plex Sans"/>
              <a:ea typeface="IBM Plex Sans" charset="0"/>
              <a:cs typeface="IBM Plex Sans" charset="0"/>
              <a:sym typeface="HelvNeue Roman for IBM"/>
            </a:endParaRPr>
          </a:p>
        </p:txBody>
      </p:sp>
      <p:sp>
        <p:nvSpPr>
          <p:cNvPr id="39" name="Rectangle 38">
            <a:extLst>
              <a:ext uri="{FF2B5EF4-FFF2-40B4-BE49-F238E27FC236}">
                <a16:creationId xmlns:a16="http://schemas.microsoft.com/office/drawing/2014/main" id="{8E2BB447-36EA-6F41-B135-986E53A224A8}"/>
              </a:ext>
            </a:extLst>
          </p:cNvPr>
          <p:cNvSpPr/>
          <p:nvPr/>
        </p:nvSpPr>
        <p:spPr>
          <a:xfrm>
            <a:off x="982593" y="2444610"/>
            <a:ext cx="1874435" cy="3428145"/>
          </a:xfrm>
          <a:prstGeom prst="rect">
            <a:avLst/>
          </a:prstGeom>
          <a:solidFill>
            <a:srgbClr val="0062FF"/>
          </a:solidFill>
          <a:ln w="9525" cap="flat" cmpd="sng" algn="ctr">
            <a:noFill/>
            <a:prstDash val="solid"/>
          </a:ln>
          <a:effectLst/>
        </p:spPr>
        <p:txBody>
          <a:bodyPr rtlCol="0" anchor="ctr"/>
          <a:lstStyle/>
          <a:p>
            <a:pPr algn="ctr" defTabSz="457167">
              <a:defRPr/>
            </a:pPr>
            <a:endParaRPr lang="en-US" sz="1400" kern="0">
              <a:solidFill>
                <a:prstClr val="white"/>
              </a:solidFill>
              <a:latin typeface="IBM Plex Sans"/>
              <a:ea typeface="IBM Plex Sans" charset="0"/>
              <a:cs typeface="IBM Plex Sans" charset="0"/>
              <a:sym typeface="HelvNeue Roman for IBM"/>
            </a:endParaRPr>
          </a:p>
        </p:txBody>
      </p:sp>
      <p:cxnSp>
        <p:nvCxnSpPr>
          <p:cNvPr id="40" name="Straight Arrow Connector 39">
            <a:extLst>
              <a:ext uri="{FF2B5EF4-FFF2-40B4-BE49-F238E27FC236}">
                <a16:creationId xmlns:a16="http://schemas.microsoft.com/office/drawing/2014/main" id="{BBCD10A5-E4AE-7144-B5CF-A67AEFB48E99}"/>
              </a:ext>
            </a:extLst>
          </p:cNvPr>
          <p:cNvCxnSpPr/>
          <p:nvPr/>
        </p:nvCxnSpPr>
        <p:spPr>
          <a:xfrm flipH="1">
            <a:off x="732966" y="2227441"/>
            <a:ext cx="1" cy="3910867"/>
          </a:xfrm>
          <a:prstGeom prst="straightConnector1">
            <a:avLst/>
          </a:prstGeom>
          <a:noFill/>
          <a:ln w="3175" cap="flat" cmpd="sng" algn="ctr">
            <a:solidFill>
              <a:srgbClr val="FFFFFF"/>
            </a:solidFill>
            <a:prstDash val="solid"/>
            <a:headEnd type="triangle" w="lg" len="med"/>
            <a:tailEnd type="none" w="lg" len="med"/>
          </a:ln>
          <a:effectLst/>
        </p:spPr>
      </p:cxnSp>
      <p:cxnSp>
        <p:nvCxnSpPr>
          <p:cNvPr id="41" name="Straight Arrow Connector 40">
            <a:extLst>
              <a:ext uri="{FF2B5EF4-FFF2-40B4-BE49-F238E27FC236}">
                <a16:creationId xmlns:a16="http://schemas.microsoft.com/office/drawing/2014/main" id="{383E2454-9164-1846-AEE0-A5A1F00A2D0E}"/>
              </a:ext>
            </a:extLst>
          </p:cNvPr>
          <p:cNvCxnSpPr/>
          <p:nvPr/>
        </p:nvCxnSpPr>
        <p:spPr>
          <a:xfrm flipH="1">
            <a:off x="732965" y="6138305"/>
            <a:ext cx="8430968" cy="0"/>
          </a:xfrm>
          <a:prstGeom prst="straightConnector1">
            <a:avLst/>
          </a:prstGeom>
          <a:noFill/>
          <a:ln w="3175" cap="flat" cmpd="sng" algn="ctr">
            <a:solidFill>
              <a:srgbClr val="FFFFFF"/>
            </a:solidFill>
            <a:prstDash val="solid"/>
            <a:headEnd type="triangle" w="lg" len="med"/>
            <a:tailEnd type="none" w="lg" len="med"/>
          </a:ln>
          <a:effectLst/>
        </p:spPr>
      </p:cxnSp>
      <p:sp>
        <p:nvSpPr>
          <p:cNvPr id="42" name="TextBox 41">
            <a:extLst>
              <a:ext uri="{FF2B5EF4-FFF2-40B4-BE49-F238E27FC236}">
                <a16:creationId xmlns:a16="http://schemas.microsoft.com/office/drawing/2014/main" id="{BB8AC6CC-F130-1F40-923F-4D408C1C1DE0}"/>
              </a:ext>
            </a:extLst>
          </p:cNvPr>
          <p:cNvSpPr txBox="1"/>
          <p:nvPr/>
        </p:nvSpPr>
        <p:spPr>
          <a:xfrm>
            <a:off x="991985" y="2477500"/>
            <a:ext cx="1859609" cy="318100"/>
          </a:xfrm>
          <a:prstGeom prst="rect">
            <a:avLst/>
          </a:prstGeom>
          <a:noFill/>
        </p:spPr>
        <p:txBody>
          <a:bodyPr wrap="square" rtlCol="0">
            <a:spAutoFit/>
          </a:bodyPr>
          <a:lstStyle/>
          <a:p>
            <a:pPr defTabSz="457167">
              <a:defRPr/>
            </a:pPr>
            <a:r>
              <a:rPr lang="en-US" sz="1467" b="1" dirty="0">
                <a:solidFill>
                  <a:prstClr val="white"/>
                </a:solidFill>
                <a:latin typeface="IBM Plex Sans"/>
                <a:ea typeface="IBM Plex Sans" charset="0"/>
                <a:cs typeface="IBM Plex Sans" charset="0"/>
                <a:sym typeface="HelvNeue Roman for IBM"/>
              </a:rPr>
              <a:t>Operational</a:t>
            </a:r>
          </a:p>
        </p:txBody>
      </p:sp>
      <p:sp>
        <p:nvSpPr>
          <p:cNvPr id="43" name="TextBox 42">
            <a:extLst>
              <a:ext uri="{FF2B5EF4-FFF2-40B4-BE49-F238E27FC236}">
                <a16:creationId xmlns:a16="http://schemas.microsoft.com/office/drawing/2014/main" id="{1641ED0C-34FE-D640-BD69-A1CDDECDE409}"/>
              </a:ext>
            </a:extLst>
          </p:cNvPr>
          <p:cNvSpPr txBox="1"/>
          <p:nvPr/>
        </p:nvSpPr>
        <p:spPr>
          <a:xfrm>
            <a:off x="3004936" y="2477502"/>
            <a:ext cx="1837957" cy="543867"/>
          </a:xfrm>
          <a:prstGeom prst="rect">
            <a:avLst/>
          </a:prstGeom>
          <a:noFill/>
        </p:spPr>
        <p:txBody>
          <a:bodyPr wrap="square" rtlCol="0">
            <a:spAutoFit/>
          </a:bodyPr>
          <a:lstStyle/>
          <a:p>
            <a:pPr defTabSz="457167">
              <a:defRPr/>
            </a:pPr>
            <a:r>
              <a:rPr lang="en-US" sz="1467" b="1" dirty="0">
                <a:solidFill>
                  <a:prstClr val="white"/>
                </a:solidFill>
                <a:latin typeface="IBM Plex Sans"/>
                <a:ea typeface="IBM Plex Sans" charset="0"/>
                <a:cs typeface="IBM Plex Sans" charset="0"/>
                <a:sym typeface="HelvNeue Roman for IBM"/>
              </a:rPr>
              <a:t>BI and Data</a:t>
            </a:r>
            <a:br>
              <a:rPr lang="en-US" sz="1467" b="1" dirty="0">
                <a:solidFill>
                  <a:prstClr val="white"/>
                </a:solidFill>
                <a:latin typeface="IBM Plex Sans"/>
                <a:ea typeface="IBM Plex Sans" charset="0"/>
                <a:cs typeface="IBM Plex Sans" charset="0"/>
                <a:sym typeface="HelvNeue Roman for IBM"/>
              </a:rPr>
            </a:br>
            <a:r>
              <a:rPr lang="en-US" sz="1467" b="1" dirty="0">
                <a:solidFill>
                  <a:prstClr val="white"/>
                </a:solidFill>
                <a:latin typeface="IBM Plex Sans"/>
                <a:ea typeface="IBM Plex Sans" charset="0"/>
                <a:cs typeface="IBM Plex Sans" charset="0"/>
                <a:sym typeface="HelvNeue Roman for IBM"/>
              </a:rPr>
              <a:t>Warehousing</a:t>
            </a:r>
          </a:p>
        </p:txBody>
      </p:sp>
      <p:sp>
        <p:nvSpPr>
          <p:cNvPr id="44" name="TextBox 43">
            <a:extLst>
              <a:ext uri="{FF2B5EF4-FFF2-40B4-BE49-F238E27FC236}">
                <a16:creationId xmlns:a16="http://schemas.microsoft.com/office/drawing/2014/main" id="{309334EF-9EF5-BC44-8DBF-CDE1BD07F6E4}"/>
              </a:ext>
            </a:extLst>
          </p:cNvPr>
          <p:cNvSpPr txBox="1"/>
          <p:nvPr/>
        </p:nvSpPr>
        <p:spPr>
          <a:xfrm>
            <a:off x="5027175" y="2477503"/>
            <a:ext cx="1857919" cy="543867"/>
          </a:xfrm>
          <a:prstGeom prst="rect">
            <a:avLst/>
          </a:prstGeom>
          <a:noFill/>
        </p:spPr>
        <p:txBody>
          <a:bodyPr wrap="square" rtlCol="0">
            <a:spAutoFit/>
          </a:bodyPr>
          <a:lstStyle/>
          <a:p>
            <a:pPr defTabSz="457167">
              <a:defRPr/>
            </a:pPr>
            <a:r>
              <a:rPr lang="en-US" sz="1467" b="1" dirty="0">
                <a:solidFill>
                  <a:prstClr val="white"/>
                </a:solidFill>
                <a:latin typeface="IBM Plex Sans"/>
                <a:ea typeface="IBM Plex Sans" charset="0"/>
                <a:cs typeface="IBM Plex Sans" charset="0"/>
                <a:sym typeface="HelvNeue Roman for IBM"/>
              </a:rPr>
              <a:t>Self-Service</a:t>
            </a:r>
            <a:br>
              <a:rPr lang="en-US" sz="1467" b="1" dirty="0">
                <a:solidFill>
                  <a:prstClr val="white"/>
                </a:solidFill>
                <a:latin typeface="IBM Plex Sans"/>
                <a:ea typeface="IBM Plex Sans" charset="0"/>
                <a:cs typeface="IBM Plex Sans" charset="0"/>
                <a:sym typeface="HelvNeue Roman for IBM"/>
              </a:rPr>
            </a:br>
            <a:r>
              <a:rPr lang="en-US" sz="1467" b="1" dirty="0">
                <a:solidFill>
                  <a:prstClr val="white"/>
                </a:solidFill>
                <a:latin typeface="IBM Plex Sans"/>
                <a:ea typeface="IBM Plex Sans" charset="0"/>
                <a:cs typeface="IBM Plex Sans" charset="0"/>
                <a:sym typeface="HelvNeue Roman for IBM"/>
              </a:rPr>
              <a:t>Analytics</a:t>
            </a:r>
          </a:p>
        </p:txBody>
      </p:sp>
      <p:sp>
        <p:nvSpPr>
          <p:cNvPr id="45" name="TextBox 44">
            <a:extLst>
              <a:ext uri="{FF2B5EF4-FFF2-40B4-BE49-F238E27FC236}">
                <a16:creationId xmlns:a16="http://schemas.microsoft.com/office/drawing/2014/main" id="{B632F646-CA47-3141-8B87-B1828D4D3234}"/>
              </a:ext>
            </a:extLst>
          </p:cNvPr>
          <p:cNvSpPr txBox="1"/>
          <p:nvPr/>
        </p:nvSpPr>
        <p:spPr>
          <a:xfrm>
            <a:off x="7050666" y="2477501"/>
            <a:ext cx="1846788" cy="543867"/>
          </a:xfrm>
          <a:prstGeom prst="rect">
            <a:avLst/>
          </a:prstGeom>
          <a:noFill/>
        </p:spPr>
        <p:txBody>
          <a:bodyPr wrap="square" rtlCol="0">
            <a:spAutoFit/>
          </a:bodyPr>
          <a:lstStyle/>
          <a:p>
            <a:pPr defTabSz="457167">
              <a:defRPr/>
            </a:pPr>
            <a:r>
              <a:rPr lang="en-US" sz="1467" b="1" dirty="0">
                <a:solidFill>
                  <a:prstClr val="white"/>
                </a:solidFill>
                <a:latin typeface="IBM Plex Sans"/>
                <a:ea typeface="IBM Plex Sans" charset="0"/>
                <a:cs typeface="IBM Plex Sans" charset="0"/>
                <a:sym typeface="HelvNeue Roman for IBM"/>
              </a:rPr>
              <a:t>New Business </a:t>
            </a:r>
            <a:br>
              <a:rPr lang="en-US" sz="1467" b="1" dirty="0">
                <a:solidFill>
                  <a:prstClr val="white"/>
                </a:solidFill>
                <a:latin typeface="IBM Plex Sans"/>
                <a:ea typeface="IBM Plex Sans" charset="0"/>
                <a:cs typeface="IBM Plex Sans" charset="0"/>
                <a:sym typeface="HelvNeue Roman for IBM"/>
              </a:rPr>
            </a:br>
            <a:r>
              <a:rPr lang="en-US" sz="1467" b="1" dirty="0">
                <a:solidFill>
                  <a:prstClr val="white"/>
                </a:solidFill>
                <a:latin typeface="IBM Plex Sans"/>
                <a:ea typeface="IBM Plex Sans" charset="0"/>
                <a:cs typeface="IBM Plex Sans" charset="0"/>
                <a:sym typeface="HelvNeue Roman for IBM"/>
              </a:rPr>
              <a:t>Models</a:t>
            </a:r>
          </a:p>
        </p:txBody>
      </p:sp>
      <p:sp>
        <p:nvSpPr>
          <p:cNvPr id="47" name="TextBox 46">
            <a:extLst>
              <a:ext uri="{FF2B5EF4-FFF2-40B4-BE49-F238E27FC236}">
                <a16:creationId xmlns:a16="http://schemas.microsoft.com/office/drawing/2014/main" id="{9F8F0E53-D57E-D048-BCD7-7758D7DDFF98}"/>
              </a:ext>
            </a:extLst>
          </p:cNvPr>
          <p:cNvSpPr txBox="1"/>
          <p:nvPr/>
        </p:nvSpPr>
        <p:spPr>
          <a:xfrm>
            <a:off x="7025631" y="5540884"/>
            <a:ext cx="2299116" cy="297454"/>
          </a:xfrm>
          <a:prstGeom prst="rect">
            <a:avLst/>
          </a:prstGeom>
          <a:noFill/>
        </p:spPr>
        <p:txBody>
          <a:bodyPr wrap="square" rtlCol="0">
            <a:spAutoFit/>
          </a:bodyPr>
          <a:lstStyle/>
          <a:p>
            <a:pPr defTabSz="457167">
              <a:defRPr/>
            </a:pPr>
            <a:r>
              <a:rPr lang="en-US" sz="1333" b="1" dirty="0">
                <a:solidFill>
                  <a:prstClr val="white"/>
                </a:solidFill>
                <a:latin typeface="IBM Plex Sans"/>
                <a:ea typeface="IBM Plex Sans" charset="0"/>
                <a:cs typeface="IBM Plex Sans" charset="0"/>
                <a:sym typeface="HelvNeue Roman for IBM"/>
              </a:rPr>
              <a:t>TRANSFORMATION</a:t>
            </a:r>
          </a:p>
        </p:txBody>
      </p:sp>
      <p:sp>
        <p:nvSpPr>
          <p:cNvPr id="48" name="TextBox 47">
            <a:extLst>
              <a:ext uri="{FF2B5EF4-FFF2-40B4-BE49-F238E27FC236}">
                <a16:creationId xmlns:a16="http://schemas.microsoft.com/office/drawing/2014/main" id="{6CF3E459-0965-5944-AED1-F1F0828CAD92}"/>
              </a:ext>
            </a:extLst>
          </p:cNvPr>
          <p:cNvSpPr txBox="1"/>
          <p:nvPr/>
        </p:nvSpPr>
        <p:spPr>
          <a:xfrm rot="16200000">
            <a:off x="-1022087" y="4022902"/>
            <a:ext cx="3224853" cy="307777"/>
          </a:xfrm>
          <a:prstGeom prst="rect">
            <a:avLst/>
          </a:prstGeom>
          <a:noFill/>
        </p:spPr>
        <p:txBody>
          <a:bodyPr wrap="square" rtlCol="0">
            <a:spAutoFit/>
          </a:bodyPr>
          <a:lstStyle/>
          <a:p>
            <a:pPr algn="ctr" defTabSz="457167">
              <a:defRPr/>
            </a:pPr>
            <a:r>
              <a:rPr lang="en-US" sz="1400" b="1" dirty="0">
                <a:solidFill>
                  <a:srgbClr val="FFFFFF"/>
                </a:solidFill>
                <a:latin typeface="IBM Plex Sans"/>
                <a:ea typeface="IBM Plex Sans" charset="0"/>
                <a:cs typeface="IBM Plex Sans" charset="0"/>
                <a:sym typeface="HelvNeue Roman for IBM"/>
              </a:rPr>
              <a:t>Value</a:t>
            </a:r>
          </a:p>
        </p:txBody>
      </p:sp>
      <p:sp>
        <p:nvSpPr>
          <p:cNvPr id="49" name="TextBox 48">
            <a:extLst>
              <a:ext uri="{FF2B5EF4-FFF2-40B4-BE49-F238E27FC236}">
                <a16:creationId xmlns:a16="http://schemas.microsoft.com/office/drawing/2014/main" id="{33FA0AC9-8EAB-9A4D-98F5-0D951C4A0487}"/>
              </a:ext>
            </a:extLst>
          </p:cNvPr>
          <p:cNvSpPr txBox="1"/>
          <p:nvPr/>
        </p:nvSpPr>
        <p:spPr>
          <a:xfrm>
            <a:off x="3004936" y="5540883"/>
            <a:ext cx="2147233" cy="297454"/>
          </a:xfrm>
          <a:prstGeom prst="rect">
            <a:avLst/>
          </a:prstGeom>
          <a:noFill/>
        </p:spPr>
        <p:txBody>
          <a:bodyPr wrap="square" rtlCol="0">
            <a:spAutoFit/>
          </a:bodyPr>
          <a:lstStyle/>
          <a:p>
            <a:pPr defTabSz="457167">
              <a:defRPr/>
            </a:pPr>
            <a:r>
              <a:rPr lang="en-US" sz="1333" b="1" dirty="0">
                <a:solidFill>
                  <a:prstClr val="white"/>
                </a:solidFill>
                <a:latin typeface="IBM Plex Sans"/>
                <a:ea typeface="IBM Plex Sans" charset="0"/>
                <a:cs typeface="IBM Plex Sans" charset="0"/>
                <a:sym typeface="HelvNeue Roman for IBM"/>
              </a:rPr>
              <a:t>MODERNIZATION</a:t>
            </a:r>
          </a:p>
        </p:txBody>
      </p:sp>
      <p:sp>
        <p:nvSpPr>
          <p:cNvPr id="52" name="TextBox 51">
            <a:extLst>
              <a:ext uri="{FF2B5EF4-FFF2-40B4-BE49-F238E27FC236}">
                <a16:creationId xmlns:a16="http://schemas.microsoft.com/office/drawing/2014/main" id="{5D603317-43B6-4B4A-A070-C9F9D96B7A57}"/>
              </a:ext>
            </a:extLst>
          </p:cNvPr>
          <p:cNvSpPr txBox="1"/>
          <p:nvPr/>
        </p:nvSpPr>
        <p:spPr>
          <a:xfrm>
            <a:off x="991981" y="5540884"/>
            <a:ext cx="2141168" cy="297454"/>
          </a:xfrm>
          <a:prstGeom prst="rect">
            <a:avLst/>
          </a:prstGeom>
          <a:noFill/>
        </p:spPr>
        <p:txBody>
          <a:bodyPr wrap="square" rtlCol="0">
            <a:spAutoFit/>
          </a:bodyPr>
          <a:lstStyle/>
          <a:p>
            <a:pPr defTabSz="457167">
              <a:defRPr/>
            </a:pPr>
            <a:r>
              <a:rPr lang="en-US" sz="1333" b="1" dirty="0">
                <a:solidFill>
                  <a:prstClr val="white"/>
                </a:solidFill>
                <a:latin typeface="IBM Plex Sans"/>
                <a:ea typeface="IBM Plex Sans" charset="0"/>
                <a:cs typeface="IBM Plex Sans" charset="0"/>
                <a:sym typeface="HelvNeue Roman for IBM"/>
              </a:rPr>
              <a:t>COST REDUCTION</a:t>
            </a:r>
          </a:p>
        </p:txBody>
      </p:sp>
      <p:pic>
        <p:nvPicPr>
          <p:cNvPr id="56" name="Picture 55">
            <a:extLst>
              <a:ext uri="{FF2B5EF4-FFF2-40B4-BE49-F238E27FC236}">
                <a16:creationId xmlns:a16="http://schemas.microsoft.com/office/drawing/2014/main" id="{4C4B1097-C6E0-744F-81B8-2D9D6FF05E6C}"/>
              </a:ext>
            </a:extLst>
          </p:cNvPr>
          <p:cNvPicPr>
            <a:picLocks noChangeAspect="1"/>
          </p:cNvPicPr>
          <p:nvPr/>
        </p:nvPicPr>
        <p:blipFill>
          <a:blip r:embed="rId3">
            <a:duotone>
              <a:prstClr val="black"/>
              <a:schemeClr val="bg1">
                <a:lumMod val="50000"/>
                <a:tint val="45000"/>
                <a:satMod val="400000"/>
              </a:schemeClr>
            </a:duotone>
            <a:extLst>
              <a:ext uri="{BEBA8EAE-BF5A-486C-A8C5-ECC9F3942E4B}">
                <a14:imgProps xmlns:a14="http://schemas.microsoft.com/office/drawing/2010/main">
                  <a14:imgLayer r:embed="rId4">
                    <a14:imgEffect>
                      <a14:colorTemperature colorTemp="8800"/>
                    </a14:imgEffect>
                    <a14:imgEffect>
                      <a14:saturation sat="400000"/>
                    </a14:imgEffect>
                  </a14:imgLayer>
                </a14:imgProps>
              </a:ext>
              <a:ext uri="{28A0092B-C50C-407E-A947-70E740481C1C}">
                <a14:useLocalDpi xmlns:a14="http://schemas.microsoft.com/office/drawing/2010/main"/>
              </a:ext>
            </a:extLst>
          </a:blip>
          <a:stretch>
            <a:fillRect/>
          </a:stretch>
        </p:blipFill>
        <p:spPr>
          <a:xfrm>
            <a:off x="950684" y="1994154"/>
            <a:ext cx="8125173" cy="3708287"/>
          </a:xfrm>
          <a:prstGeom prst="rect">
            <a:avLst/>
          </a:prstGeom>
        </p:spPr>
      </p:pic>
      <p:sp>
        <p:nvSpPr>
          <p:cNvPr id="46" name="TextBox 45">
            <a:extLst>
              <a:ext uri="{FF2B5EF4-FFF2-40B4-BE49-F238E27FC236}">
                <a16:creationId xmlns:a16="http://schemas.microsoft.com/office/drawing/2014/main" id="{14715EEA-7D61-5E40-85F9-F3B423190FDB}"/>
              </a:ext>
            </a:extLst>
          </p:cNvPr>
          <p:cNvSpPr txBox="1"/>
          <p:nvPr/>
        </p:nvSpPr>
        <p:spPr>
          <a:xfrm>
            <a:off x="5013273" y="5540884"/>
            <a:ext cx="1987871" cy="297454"/>
          </a:xfrm>
          <a:prstGeom prst="rect">
            <a:avLst/>
          </a:prstGeom>
          <a:noFill/>
        </p:spPr>
        <p:txBody>
          <a:bodyPr wrap="square" rtlCol="0">
            <a:spAutoFit/>
          </a:bodyPr>
          <a:lstStyle/>
          <a:p>
            <a:pPr defTabSz="457167">
              <a:defRPr/>
            </a:pPr>
            <a:r>
              <a:rPr lang="en-US" sz="1333" b="1" dirty="0">
                <a:solidFill>
                  <a:prstClr val="white"/>
                </a:solidFill>
                <a:latin typeface="IBM Plex Sans"/>
                <a:ea typeface="IBM Plex Sans" charset="0"/>
                <a:cs typeface="IBM Plex Sans" charset="0"/>
                <a:sym typeface="HelvNeue Roman for IBM"/>
              </a:rPr>
              <a:t>INSIGHT-DRIVEN</a:t>
            </a:r>
          </a:p>
        </p:txBody>
      </p:sp>
      <p:sp>
        <p:nvSpPr>
          <p:cNvPr id="53" name="Oval 52"/>
          <p:cNvSpPr>
            <a:spLocks noChangeAspect="1"/>
          </p:cNvSpPr>
          <p:nvPr/>
        </p:nvSpPr>
        <p:spPr>
          <a:xfrm>
            <a:off x="4519614" y="4418424"/>
            <a:ext cx="843433" cy="822805"/>
          </a:xfrm>
          <a:prstGeom prst="ellipse">
            <a:avLst/>
          </a:prstGeom>
          <a:solidFill>
            <a:srgbClr val="FFFFFF"/>
          </a:solidFill>
          <a:ln>
            <a:solidFill>
              <a:srgbClr val="FFFFFF"/>
            </a:solidFill>
          </a:ln>
        </p:spPr>
        <p:txBody>
          <a:bodyPr wrap="square" lIns="0" tIns="0" rIns="0" bIns="0" rtlCol="0" anchor="ctr">
            <a:noAutofit/>
          </a:bodyPr>
          <a:lstStyle/>
          <a:p>
            <a:pPr algn="ctr" defTabSz="914354">
              <a:defRPr/>
            </a:pPr>
            <a:endParaRPr lang="en-US" sz="1333" b="1" kern="0" dirty="0">
              <a:solidFill>
                <a:srgbClr val="000000"/>
              </a:solidFill>
              <a:latin typeface="Arial"/>
              <a:ea typeface=""/>
              <a:cs typeface="Arial"/>
            </a:endParaRPr>
          </a:p>
        </p:txBody>
      </p:sp>
      <p:sp>
        <p:nvSpPr>
          <p:cNvPr id="54" name="TextBox 53"/>
          <p:cNvSpPr txBox="1"/>
          <p:nvPr/>
        </p:nvSpPr>
        <p:spPr>
          <a:xfrm>
            <a:off x="4524104" y="4570615"/>
            <a:ext cx="842035" cy="461665"/>
          </a:xfrm>
          <a:prstGeom prst="rect">
            <a:avLst/>
          </a:prstGeom>
          <a:noFill/>
          <a:ln>
            <a:noFill/>
          </a:ln>
        </p:spPr>
        <p:txBody>
          <a:bodyPr wrap="square" rtlCol="0">
            <a:spAutoFit/>
          </a:bodyPr>
          <a:lstStyle/>
          <a:p>
            <a:pPr algn="ctr" defTabSz="914354">
              <a:defRPr/>
            </a:pPr>
            <a:r>
              <a:rPr lang="en-US" sz="1200" b="1" dirty="0">
                <a:solidFill>
                  <a:srgbClr val="000000"/>
                </a:solidFill>
                <a:latin typeface="IBM Plex Sans"/>
                <a:ea typeface=""/>
                <a:cs typeface=""/>
              </a:rPr>
              <a:t>Most</a:t>
            </a:r>
          </a:p>
          <a:p>
            <a:pPr algn="ctr" defTabSz="914354">
              <a:defRPr/>
            </a:pPr>
            <a:r>
              <a:rPr lang="en-US" sz="1200" b="1" dirty="0">
                <a:solidFill>
                  <a:srgbClr val="000000"/>
                </a:solidFill>
                <a:latin typeface="IBM Plex Sans"/>
                <a:ea typeface=""/>
                <a:cs typeface=""/>
              </a:rPr>
              <a:t>are here</a:t>
            </a:r>
          </a:p>
        </p:txBody>
      </p:sp>
      <p:sp>
        <p:nvSpPr>
          <p:cNvPr id="25" name="Rectangle 24"/>
          <p:cNvSpPr/>
          <p:nvPr/>
        </p:nvSpPr>
        <p:spPr>
          <a:xfrm>
            <a:off x="9266926" y="3030165"/>
            <a:ext cx="2684324" cy="2226315"/>
          </a:xfrm>
          <a:prstGeom prst="rect">
            <a:avLst/>
          </a:prstGeom>
        </p:spPr>
        <p:txBody>
          <a:bodyPr wrap="square">
            <a:spAutoFit/>
          </a:bodyPr>
          <a:lstStyle/>
          <a:p>
            <a:pPr defTabSz="607267">
              <a:defRPr/>
            </a:pPr>
            <a:r>
              <a:rPr lang="en-US" sz="4267" b="1" dirty="0">
                <a:solidFill>
                  <a:srgbClr val="FFFFFF"/>
                </a:solidFill>
                <a:latin typeface="IBM Plex Sans" charset="0"/>
                <a:ea typeface="IBM Plex Sans" charset="0"/>
                <a:cs typeface="IBM Plex Sans" charset="0"/>
              </a:rPr>
              <a:t>85% </a:t>
            </a:r>
            <a:br>
              <a:rPr lang="en-US" sz="3200" b="1" dirty="0">
                <a:solidFill>
                  <a:srgbClr val="FFFFFF"/>
                </a:solidFill>
                <a:latin typeface="IBM Plex Sans" charset="0"/>
                <a:ea typeface="IBM Plex Sans" charset="0"/>
                <a:cs typeface="IBM Plex Sans" charset="0"/>
              </a:rPr>
            </a:br>
            <a:r>
              <a:rPr lang="en-US" sz="3200" dirty="0">
                <a:solidFill>
                  <a:srgbClr val="FFFFFF"/>
                </a:solidFill>
                <a:latin typeface="IBM Plex Sans" charset="0"/>
                <a:ea typeface="IBM Plex Sans" charset="0"/>
                <a:cs typeface="IBM Plex Sans" charset="0"/>
              </a:rPr>
              <a:t>view AI as a strategic opportunity</a:t>
            </a:r>
          </a:p>
        </p:txBody>
      </p:sp>
      <p:pic>
        <p:nvPicPr>
          <p:cNvPr id="30" name="Picture 2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45708" y="1774700"/>
            <a:ext cx="893053" cy="742865"/>
          </a:xfrm>
          <a:prstGeom prst="rect">
            <a:avLst/>
          </a:prstGeom>
        </p:spPr>
      </p:pic>
      <p:sp>
        <p:nvSpPr>
          <p:cNvPr id="2" name="Slide Number Placeholder 1">
            <a:extLst>
              <a:ext uri="{FF2B5EF4-FFF2-40B4-BE49-F238E27FC236}">
                <a16:creationId xmlns:a16="http://schemas.microsoft.com/office/drawing/2014/main" id="{2923B170-7BFB-B349-8279-6B8133AD7B60}"/>
              </a:ext>
            </a:extLst>
          </p:cNvPr>
          <p:cNvSpPr>
            <a:spLocks noGrp="1"/>
          </p:cNvSpPr>
          <p:nvPr>
            <p:ph type="sldNum" sz="quarter" idx="2"/>
          </p:nvPr>
        </p:nvSpPr>
        <p:spPr>
          <a:xfrm>
            <a:off x="11853611" y="6515319"/>
            <a:ext cx="68930" cy="164212"/>
          </a:xfrm>
        </p:spPr>
        <p:txBody>
          <a:bodyPr/>
          <a:lstStyle/>
          <a:p>
            <a:pPr defTabSz="607267">
              <a:defRPr/>
            </a:pPr>
            <a:fld id="{86CB4B4D-7CA3-9044-876B-883B54F8677D}" type="slidenum">
              <a:rPr lang="en-US" sz="1067">
                <a:latin typeface="Calibri"/>
                <a:cs typeface="Calibri"/>
              </a:rPr>
              <a:pPr defTabSz="607267">
                <a:defRPr/>
              </a:pPr>
              <a:t>2</a:t>
            </a:fld>
            <a:endParaRPr lang="en-US" sz="1067">
              <a:latin typeface="Calibri"/>
              <a:cs typeface="Calibri"/>
            </a:endParaRPr>
          </a:p>
        </p:txBody>
      </p:sp>
      <p:pic>
        <p:nvPicPr>
          <p:cNvPr id="26" name="Picture 25">
            <a:extLst>
              <a:ext uri="{FF2B5EF4-FFF2-40B4-BE49-F238E27FC236}">
                <a16:creationId xmlns:a16="http://schemas.microsoft.com/office/drawing/2014/main" id="{CE0EBE70-D12C-2343-937B-FE0A6044D6F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427718" y="5367100"/>
            <a:ext cx="713273" cy="121041"/>
          </a:xfrm>
          <a:prstGeom prst="rect">
            <a:avLst/>
          </a:prstGeom>
        </p:spPr>
      </p:pic>
      <p:sp>
        <p:nvSpPr>
          <p:cNvPr id="27" name="Title 4">
            <a:extLst>
              <a:ext uri="{FF2B5EF4-FFF2-40B4-BE49-F238E27FC236}">
                <a16:creationId xmlns:a16="http://schemas.microsoft.com/office/drawing/2014/main" id="{E4CD6F48-4D06-C842-8072-FD47F821B7EE}"/>
              </a:ext>
            </a:extLst>
          </p:cNvPr>
          <p:cNvSpPr txBox="1">
            <a:spLocks/>
          </p:cNvSpPr>
          <p:nvPr/>
        </p:nvSpPr>
        <p:spPr>
          <a:xfrm>
            <a:off x="256083" y="162560"/>
            <a:ext cx="11693403" cy="106846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28"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60"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386"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16"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defTabSz="608975"/>
            <a:r>
              <a:rPr lang="en-US" sz="9257" b="1" kern="0" dirty="0">
                <a:solidFill>
                  <a:srgbClr val="FFFFFF"/>
                </a:solidFill>
              </a:rPr>
              <a:t>I want AI !</a:t>
            </a:r>
          </a:p>
        </p:txBody>
      </p:sp>
    </p:spTree>
    <p:extLst>
      <p:ext uri="{BB962C8B-B14F-4D97-AF65-F5344CB8AC3E}">
        <p14:creationId xmlns:p14="http://schemas.microsoft.com/office/powerpoint/2010/main" val="181332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de-DE" dirty="0">
                <a:solidFill>
                  <a:srgbClr val="FFFFFF"/>
                </a:solidFill>
                <a:latin typeface="IBM Plex Sans Light"/>
              </a:rPr>
              <a:t>IBM Analytics / © 2018 IBM Corporation</a:t>
            </a:r>
            <a:endParaRPr lang="en-US" dirty="0">
              <a:solidFill>
                <a:srgbClr val="FFFFFF"/>
              </a:solidFill>
              <a:latin typeface="IBM Plex Sans Light"/>
            </a:endParaRPr>
          </a:p>
        </p:txBody>
      </p:sp>
      <p:sp>
        <p:nvSpPr>
          <p:cNvPr id="4" name="Slide Number Placeholder 3"/>
          <p:cNvSpPr>
            <a:spLocks noGrp="1"/>
          </p:cNvSpPr>
          <p:nvPr>
            <p:ph type="sldNum" sz="quarter" idx="11"/>
          </p:nvPr>
        </p:nvSpPr>
        <p:spPr/>
        <p:txBody>
          <a:bodyPr/>
          <a:lstStyle/>
          <a:p>
            <a:pPr defTabSz="913981"/>
            <a:fld id="{59395FB3-9C97-154F-86B2-7E381B951268}" type="slidenum">
              <a:rPr lang="en-US">
                <a:solidFill>
                  <a:srgbClr val="FFFFFF"/>
                </a:solidFill>
                <a:latin typeface="IBM Plex Sans Light"/>
              </a:rPr>
              <a:pPr defTabSz="913981"/>
              <a:t>3</a:t>
            </a:fld>
            <a:endParaRPr lang="en-US" dirty="0">
              <a:solidFill>
                <a:srgbClr val="FFFFFF"/>
              </a:solidFill>
              <a:latin typeface="IBM Plex Sans Light"/>
            </a:endParaRPr>
          </a:p>
        </p:txBody>
      </p:sp>
      <p:sp>
        <p:nvSpPr>
          <p:cNvPr id="7" name="TextBox 6"/>
          <p:cNvSpPr txBox="1"/>
          <p:nvPr/>
        </p:nvSpPr>
        <p:spPr>
          <a:xfrm>
            <a:off x="5907490" y="3365046"/>
            <a:ext cx="1880759" cy="584327"/>
          </a:xfrm>
          <a:prstGeom prst="rect">
            <a:avLst/>
          </a:prstGeom>
          <a:noFill/>
        </p:spPr>
        <p:txBody>
          <a:bodyPr wrap="square" rtlCol="0">
            <a:spAutoFit/>
          </a:bodyPr>
          <a:lstStyle/>
          <a:p>
            <a:pPr defTabSz="913981"/>
            <a:r>
              <a:rPr lang="en-US" sz="3197" b="1" dirty="0">
                <a:solidFill>
                  <a:srgbClr val="C00000"/>
                </a:solidFill>
                <a:latin typeface="IBM Plex Sans" charset="0"/>
                <a:ea typeface="IBM Plex Sans" charset="0"/>
                <a:cs typeface="IBM Plex Sans" charset="0"/>
              </a:rPr>
              <a:t>1/5</a:t>
            </a:r>
          </a:p>
        </p:txBody>
      </p:sp>
      <p:sp>
        <p:nvSpPr>
          <p:cNvPr id="9" name="TextBox 8"/>
          <p:cNvSpPr txBox="1"/>
          <p:nvPr/>
        </p:nvSpPr>
        <p:spPr>
          <a:xfrm>
            <a:off x="5851165" y="1630086"/>
            <a:ext cx="1880759" cy="584327"/>
          </a:xfrm>
          <a:prstGeom prst="rect">
            <a:avLst/>
          </a:prstGeom>
          <a:noFill/>
        </p:spPr>
        <p:txBody>
          <a:bodyPr wrap="square" rtlCol="0">
            <a:spAutoFit/>
          </a:bodyPr>
          <a:lstStyle/>
          <a:p>
            <a:pPr defTabSz="913981"/>
            <a:r>
              <a:rPr lang="en-US" sz="3197" b="1" dirty="0">
                <a:solidFill>
                  <a:srgbClr val="C00000"/>
                </a:solidFill>
                <a:latin typeface="IBM Plex Sans" charset="0"/>
                <a:ea typeface="IBM Plex Sans" charset="0"/>
                <a:cs typeface="IBM Plex Sans" charset="0"/>
              </a:rPr>
              <a:t>39%</a:t>
            </a:r>
          </a:p>
        </p:txBody>
      </p:sp>
      <p:sp>
        <p:nvSpPr>
          <p:cNvPr id="10" name="TextBox 9"/>
          <p:cNvSpPr txBox="1"/>
          <p:nvPr/>
        </p:nvSpPr>
        <p:spPr>
          <a:xfrm>
            <a:off x="7731923" y="1630086"/>
            <a:ext cx="3420463" cy="1117229"/>
          </a:xfrm>
          <a:prstGeom prst="rect">
            <a:avLst/>
          </a:prstGeom>
          <a:noFill/>
        </p:spPr>
        <p:txBody>
          <a:bodyPr wrap="square" rtlCol="0">
            <a:spAutoFit/>
          </a:bodyPr>
          <a:lstStyle/>
          <a:p>
            <a:pPr defTabSz="913981"/>
            <a:r>
              <a:rPr lang="en-US" sz="2131" dirty="0">
                <a:solidFill>
                  <a:srgbClr val="FFFFFF"/>
                </a:solidFill>
                <a:latin typeface="IBM Plex Sans" charset="0"/>
                <a:ea typeface="IBM Plex Sans" charset="0"/>
                <a:cs typeface="IBM Plex Sans" charset="0"/>
              </a:rPr>
              <a:t>Of all companies have an AI strategy in place</a:t>
            </a:r>
          </a:p>
          <a:p>
            <a:pPr defTabSz="913981"/>
            <a:r>
              <a:rPr lang="en-US" sz="1199" i="1" dirty="0">
                <a:solidFill>
                  <a:srgbClr val="FFFFFF"/>
                </a:solidFill>
                <a:latin typeface="IBM Plex Sans" charset="0"/>
                <a:ea typeface="IBM Plex Sans" charset="0"/>
                <a:cs typeface="IBM Plex Sans" charset="0"/>
              </a:rPr>
              <a:t>(50% when only counting companies with at least 100,00 employees) </a:t>
            </a:r>
          </a:p>
        </p:txBody>
      </p:sp>
      <p:sp>
        <p:nvSpPr>
          <p:cNvPr id="16" name="Title 1"/>
          <p:cNvSpPr txBox="1">
            <a:spLocks/>
          </p:cNvSpPr>
          <p:nvPr/>
        </p:nvSpPr>
        <p:spPr>
          <a:xfrm>
            <a:off x="211891" y="1670564"/>
            <a:ext cx="5298293" cy="338896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28"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60"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386"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16"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defTabSz="608975"/>
            <a:r>
              <a:rPr lang="en-US" sz="3996" dirty="0">
                <a:solidFill>
                  <a:srgbClr val="FFFFFF"/>
                </a:solidFill>
              </a:rPr>
              <a:t>In the same MIT &amp; BCG survey of more than 3,000 </a:t>
            </a:r>
            <a:r>
              <a:rPr lang="en-US" sz="3996" kern="0" dirty="0">
                <a:solidFill>
                  <a:srgbClr val="FFFFFF"/>
                </a:solidFill>
              </a:rPr>
              <a:t>executives, managers, and analysts across industries</a:t>
            </a:r>
            <a:r>
              <a:rPr lang="mr-IN" sz="3996" kern="0" dirty="0">
                <a:solidFill>
                  <a:srgbClr val="FFFFFF"/>
                </a:solidFill>
              </a:rPr>
              <a:t>…</a:t>
            </a:r>
            <a:endParaRPr lang="en-US" sz="3996" kern="0" dirty="0">
              <a:solidFill>
                <a:srgbClr val="FFFFFF"/>
              </a:solidFill>
            </a:endParaRPr>
          </a:p>
        </p:txBody>
      </p:sp>
      <p:sp>
        <p:nvSpPr>
          <p:cNvPr id="18" name="TextBox 17"/>
          <p:cNvSpPr txBox="1"/>
          <p:nvPr/>
        </p:nvSpPr>
        <p:spPr>
          <a:xfrm>
            <a:off x="7731921" y="3386956"/>
            <a:ext cx="3804347" cy="748154"/>
          </a:xfrm>
          <a:prstGeom prst="rect">
            <a:avLst/>
          </a:prstGeom>
          <a:noFill/>
        </p:spPr>
        <p:txBody>
          <a:bodyPr wrap="square" rtlCol="0">
            <a:spAutoFit/>
          </a:bodyPr>
          <a:lstStyle/>
          <a:p>
            <a:pPr defTabSz="913981"/>
            <a:r>
              <a:rPr lang="en-US" sz="2131" dirty="0">
                <a:solidFill>
                  <a:srgbClr val="FFFFFF"/>
                </a:solidFill>
                <a:latin typeface="IBM Plex Sans" charset="0"/>
                <a:ea typeface="IBM Plex Sans" charset="0"/>
                <a:cs typeface="IBM Plex Sans" charset="0"/>
              </a:rPr>
              <a:t>Has incorporated AI in </a:t>
            </a:r>
            <a:r>
              <a:rPr lang="en-US" sz="2131" i="1" dirty="0">
                <a:solidFill>
                  <a:srgbClr val="FFFFFF"/>
                </a:solidFill>
                <a:latin typeface="IBM Plex Sans" charset="0"/>
                <a:ea typeface="IBM Plex Sans" charset="0"/>
                <a:cs typeface="IBM Plex Sans" charset="0"/>
              </a:rPr>
              <a:t>some </a:t>
            </a:r>
            <a:r>
              <a:rPr lang="en-US" sz="2131" dirty="0">
                <a:solidFill>
                  <a:srgbClr val="FFFFFF"/>
                </a:solidFill>
                <a:latin typeface="IBM Plex Sans" charset="0"/>
                <a:ea typeface="IBM Plex Sans" charset="0"/>
                <a:cs typeface="IBM Plex Sans" charset="0"/>
              </a:rPr>
              <a:t>offerings or products</a:t>
            </a:r>
          </a:p>
        </p:txBody>
      </p:sp>
      <p:sp>
        <p:nvSpPr>
          <p:cNvPr id="19" name="TextBox 18"/>
          <p:cNvSpPr txBox="1"/>
          <p:nvPr/>
        </p:nvSpPr>
        <p:spPr>
          <a:xfrm>
            <a:off x="5907490" y="4668889"/>
            <a:ext cx="2286783" cy="584327"/>
          </a:xfrm>
          <a:prstGeom prst="rect">
            <a:avLst/>
          </a:prstGeom>
          <a:noFill/>
        </p:spPr>
        <p:txBody>
          <a:bodyPr wrap="square" rtlCol="0">
            <a:spAutoFit/>
          </a:bodyPr>
          <a:lstStyle/>
          <a:p>
            <a:pPr defTabSz="913981"/>
            <a:r>
              <a:rPr lang="en-US" sz="3197" b="1" dirty="0">
                <a:solidFill>
                  <a:srgbClr val="C00000"/>
                </a:solidFill>
                <a:latin typeface="IBM Plex Sans" charset="0"/>
                <a:ea typeface="IBM Plex Sans" charset="0"/>
                <a:cs typeface="IBM Plex Sans" charset="0"/>
              </a:rPr>
              <a:t>1/20</a:t>
            </a:r>
          </a:p>
        </p:txBody>
      </p:sp>
      <p:sp>
        <p:nvSpPr>
          <p:cNvPr id="20" name="TextBox 19"/>
          <p:cNvSpPr txBox="1"/>
          <p:nvPr/>
        </p:nvSpPr>
        <p:spPr>
          <a:xfrm>
            <a:off x="7788249" y="4747808"/>
            <a:ext cx="3660100" cy="1076064"/>
          </a:xfrm>
          <a:prstGeom prst="rect">
            <a:avLst/>
          </a:prstGeom>
          <a:noFill/>
        </p:spPr>
        <p:txBody>
          <a:bodyPr wrap="square" rtlCol="0">
            <a:spAutoFit/>
          </a:bodyPr>
          <a:lstStyle/>
          <a:p>
            <a:pPr defTabSz="913981"/>
            <a:r>
              <a:rPr lang="en-US" sz="2131" dirty="0">
                <a:solidFill>
                  <a:srgbClr val="FFFFFF"/>
                </a:solidFill>
                <a:latin typeface="IBM Plex Sans" charset="0"/>
                <a:ea typeface="IBM Plex Sans" charset="0"/>
                <a:cs typeface="IBM Plex Sans" charset="0"/>
              </a:rPr>
              <a:t>Has </a:t>
            </a:r>
            <a:r>
              <a:rPr lang="en-US" sz="2131" i="1" dirty="0">
                <a:solidFill>
                  <a:srgbClr val="FFFFFF"/>
                </a:solidFill>
                <a:latin typeface="IBM Plex Sans" charset="0"/>
                <a:ea typeface="IBM Plex Sans" charset="0"/>
                <a:cs typeface="IBM Plex Sans" charset="0"/>
              </a:rPr>
              <a:t>extensively</a:t>
            </a:r>
            <a:r>
              <a:rPr lang="en-US" sz="2131" dirty="0">
                <a:solidFill>
                  <a:srgbClr val="FFFFFF"/>
                </a:solidFill>
                <a:latin typeface="IBM Plex Sans" charset="0"/>
                <a:ea typeface="IBM Plex Sans" charset="0"/>
                <a:cs typeface="IBM Plex Sans" charset="0"/>
              </a:rPr>
              <a:t> incorporated AI in offerings or process</a:t>
            </a:r>
          </a:p>
        </p:txBody>
      </p:sp>
      <p:sp>
        <p:nvSpPr>
          <p:cNvPr id="21" name="Oval 20"/>
          <p:cNvSpPr/>
          <p:nvPr/>
        </p:nvSpPr>
        <p:spPr bwMode="auto">
          <a:xfrm>
            <a:off x="5988434" y="3991171"/>
            <a:ext cx="182711" cy="182711"/>
          </a:xfrm>
          <a:prstGeom prst="ellipse">
            <a:avLst/>
          </a:prstGeom>
          <a:solidFill>
            <a:srgbClr val="C00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D7306D"/>
              </a:solidFill>
              <a:latin typeface="HelvNeue Light for IBM" pitchFamily="34" charset="0"/>
            </a:endParaRPr>
          </a:p>
        </p:txBody>
      </p:sp>
      <p:sp>
        <p:nvSpPr>
          <p:cNvPr id="22" name="Oval 21"/>
          <p:cNvSpPr/>
          <p:nvPr/>
        </p:nvSpPr>
        <p:spPr bwMode="auto">
          <a:xfrm>
            <a:off x="6259066" y="3991171"/>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23" name="Oval 22"/>
          <p:cNvSpPr/>
          <p:nvPr/>
        </p:nvSpPr>
        <p:spPr bwMode="auto">
          <a:xfrm>
            <a:off x="6529698" y="3991171"/>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24" name="Oval 23"/>
          <p:cNvSpPr/>
          <p:nvPr/>
        </p:nvSpPr>
        <p:spPr bwMode="auto">
          <a:xfrm>
            <a:off x="6800330" y="3991171"/>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25" name="Oval 24"/>
          <p:cNvSpPr/>
          <p:nvPr/>
        </p:nvSpPr>
        <p:spPr bwMode="auto">
          <a:xfrm>
            <a:off x="7070961" y="3991171"/>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26" name="Oval 25"/>
          <p:cNvSpPr/>
          <p:nvPr/>
        </p:nvSpPr>
        <p:spPr bwMode="auto">
          <a:xfrm>
            <a:off x="5988434" y="5318315"/>
            <a:ext cx="182711" cy="182711"/>
          </a:xfrm>
          <a:prstGeom prst="ellipse">
            <a:avLst/>
          </a:prstGeom>
          <a:solidFill>
            <a:srgbClr val="C00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27" name="Oval 26"/>
          <p:cNvSpPr/>
          <p:nvPr/>
        </p:nvSpPr>
        <p:spPr bwMode="auto">
          <a:xfrm>
            <a:off x="6259066" y="5318315"/>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28" name="Oval 27"/>
          <p:cNvSpPr/>
          <p:nvPr/>
        </p:nvSpPr>
        <p:spPr bwMode="auto">
          <a:xfrm>
            <a:off x="6529698" y="5318315"/>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29" name="Oval 28"/>
          <p:cNvSpPr/>
          <p:nvPr/>
        </p:nvSpPr>
        <p:spPr bwMode="auto">
          <a:xfrm>
            <a:off x="6800330" y="5318315"/>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30" name="Oval 29"/>
          <p:cNvSpPr/>
          <p:nvPr/>
        </p:nvSpPr>
        <p:spPr bwMode="auto">
          <a:xfrm>
            <a:off x="7070961" y="5318315"/>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31" name="Oval 30"/>
          <p:cNvSpPr/>
          <p:nvPr/>
        </p:nvSpPr>
        <p:spPr bwMode="auto">
          <a:xfrm>
            <a:off x="5988434" y="5569626"/>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32" name="Oval 31"/>
          <p:cNvSpPr/>
          <p:nvPr/>
        </p:nvSpPr>
        <p:spPr bwMode="auto">
          <a:xfrm>
            <a:off x="6259066" y="5569626"/>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33" name="Oval 32"/>
          <p:cNvSpPr/>
          <p:nvPr/>
        </p:nvSpPr>
        <p:spPr bwMode="auto">
          <a:xfrm>
            <a:off x="6529698" y="5569626"/>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34" name="Oval 33"/>
          <p:cNvSpPr/>
          <p:nvPr/>
        </p:nvSpPr>
        <p:spPr bwMode="auto">
          <a:xfrm>
            <a:off x="6800330" y="5569626"/>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35" name="Oval 34"/>
          <p:cNvSpPr/>
          <p:nvPr/>
        </p:nvSpPr>
        <p:spPr bwMode="auto">
          <a:xfrm>
            <a:off x="7070961" y="5569626"/>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36" name="Oval 35"/>
          <p:cNvSpPr/>
          <p:nvPr/>
        </p:nvSpPr>
        <p:spPr bwMode="auto">
          <a:xfrm>
            <a:off x="5982571" y="5820935"/>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37" name="Oval 36"/>
          <p:cNvSpPr/>
          <p:nvPr/>
        </p:nvSpPr>
        <p:spPr bwMode="auto">
          <a:xfrm>
            <a:off x="6253203" y="5820935"/>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38" name="Oval 37"/>
          <p:cNvSpPr/>
          <p:nvPr/>
        </p:nvSpPr>
        <p:spPr bwMode="auto">
          <a:xfrm>
            <a:off x="6523835" y="5820935"/>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39" name="Oval 38"/>
          <p:cNvSpPr/>
          <p:nvPr/>
        </p:nvSpPr>
        <p:spPr bwMode="auto">
          <a:xfrm>
            <a:off x="6794469" y="5820935"/>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40" name="Oval 39"/>
          <p:cNvSpPr/>
          <p:nvPr/>
        </p:nvSpPr>
        <p:spPr bwMode="auto">
          <a:xfrm>
            <a:off x="7065098" y="5820935"/>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41" name="Oval 40"/>
          <p:cNvSpPr/>
          <p:nvPr/>
        </p:nvSpPr>
        <p:spPr bwMode="auto">
          <a:xfrm>
            <a:off x="5982571" y="6068219"/>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42" name="Oval 41"/>
          <p:cNvSpPr/>
          <p:nvPr/>
        </p:nvSpPr>
        <p:spPr bwMode="auto">
          <a:xfrm>
            <a:off x="6253203" y="6068219"/>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43" name="Oval 42"/>
          <p:cNvSpPr/>
          <p:nvPr/>
        </p:nvSpPr>
        <p:spPr bwMode="auto">
          <a:xfrm>
            <a:off x="6523835" y="6068219"/>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44" name="Oval 43"/>
          <p:cNvSpPr/>
          <p:nvPr/>
        </p:nvSpPr>
        <p:spPr bwMode="auto">
          <a:xfrm>
            <a:off x="6794469" y="6068219"/>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45" name="Oval 44"/>
          <p:cNvSpPr/>
          <p:nvPr/>
        </p:nvSpPr>
        <p:spPr bwMode="auto">
          <a:xfrm>
            <a:off x="7065098" y="6068219"/>
            <a:ext cx="182711" cy="182711"/>
          </a:xfrm>
          <a:prstGeom prst="ellipse">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46" name="Rectangle 45"/>
          <p:cNvSpPr/>
          <p:nvPr/>
        </p:nvSpPr>
        <p:spPr bwMode="auto">
          <a:xfrm>
            <a:off x="5926244" y="2225431"/>
            <a:ext cx="1218072" cy="152259"/>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47" name="Rectangle 46"/>
          <p:cNvSpPr/>
          <p:nvPr/>
        </p:nvSpPr>
        <p:spPr bwMode="auto">
          <a:xfrm>
            <a:off x="5926244" y="2225431"/>
            <a:ext cx="475048" cy="152259"/>
          </a:xfrm>
          <a:prstGeom prst="rect">
            <a:avLst/>
          </a:prstGeom>
          <a:solidFill>
            <a:srgbClr val="C00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9" tIns="23979" rIns="23979" bIns="23979" numCol="1" rtlCol="0" anchor="t" anchorCtr="0" compatLnSpc="1">
            <a:prstTxWarp prst="textNoShape">
              <a:avLst/>
            </a:prstTxWarp>
          </a:bodyPr>
          <a:lstStyle/>
          <a:p>
            <a:pPr defTabSz="608975" fontAlgn="base">
              <a:lnSpc>
                <a:spcPct val="90000"/>
              </a:lnSpc>
              <a:spcBef>
                <a:spcPct val="0"/>
              </a:spcBef>
              <a:spcAft>
                <a:spcPct val="0"/>
              </a:spcAft>
            </a:pPr>
            <a:endParaRPr lang="en-US" sz="1332" dirty="0">
              <a:solidFill>
                <a:srgbClr val="191919"/>
              </a:solidFill>
              <a:latin typeface="HelvNeue Light for IBM" pitchFamily="34" charset="0"/>
            </a:endParaRPr>
          </a:p>
        </p:txBody>
      </p:sp>
      <p:sp>
        <p:nvSpPr>
          <p:cNvPr id="48" name="Title 4">
            <a:extLst>
              <a:ext uri="{FF2B5EF4-FFF2-40B4-BE49-F238E27FC236}">
                <a16:creationId xmlns:a16="http://schemas.microsoft.com/office/drawing/2014/main" id="{E572879F-6D30-8245-9422-0105E0C85032}"/>
              </a:ext>
            </a:extLst>
          </p:cNvPr>
          <p:cNvSpPr txBox="1">
            <a:spLocks/>
          </p:cNvSpPr>
          <p:nvPr/>
        </p:nvSpPr>
        <p:spPr>
          <a:xfrm>
            <a:off x="256083" y="162560"/>
            <a:ext cx="11693403" cy="106846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28"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60"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386"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16"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defTabSz="608975"/>
            <a:r>
              <a:rPr lang="en-US" sz="9257" b="1" kern="0" dirty="0">
                <a:solidFill>
                  <a:srgbClr val="FFFFFF"/>
                </a:solidFill>
              </a:rPr>
              <a:t>But ……</a:t>
            </a:r>
          </a:p>
        </p:txBody>
      </p:sp>
    </p:spTree>
    <p:extLst>
      <p:ext uri="{BB962C8B-B14F-4D97-AF65-F5344CB8AC3E}">
        <p14:creationId xmlns:p14="http://schemas.microsoft.com/office/powerpoint/2010/main" val="2757098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99CFBD-242F-3346-B02A-5F00DA1FB3BC}"/>
              </a:ext>
            </a:extLst>
          </p:cNvPr>
          <p:cNvSpPr>
            <a:spLocks noGrp="1"/>
          </p:cNvSpPr>
          <p:nvPr>
            <p:ph type="sldNum" sz="quarter" idx="4294967295"/>
          </p:nvPr>
        </p:nvSpPr>
        <p:spPr>
          <a:xfrm>
            <a:off x="8854487" y="4833507"/>
            <a:ext cx="60914" cy="123111"/>
          </a:xfrm>
        </p:spPr>
        <p:txBody>
          <a:bodyPr/>
          <a:lstStyle/>
          <a:p>
            <a:pPr defTabSz="914377">
              <a:defRPr/>
            </a:pPr>
            <a:fld id="{D0BE6F14-FF48-0F4F-A8AA-2E3F25371E4A}" type="slidenum">
              <a:rPr lang="en-US">
                <a:solidFill>
                  <a:srgbClr val="FFFFFF"/>
                </a:solidFill>
                <a:latin typeface="IBM Plex Sans"/>
              </a:rPr>
              <a:pPr defTabSz="914377">
                <a:defRPr/>
              </a:pPr>
              <a:t>4</a:t>
            </a:fld>
            <a:endParaRPr lang="en-US">
              <a:solidFill>
                <a:srgbClr val="FFFFFF"/>
              </a:solidFill>
              <a:latin typeface="IBM Plex Sans"/>
            </a:endParaRPr>
          </a:p>
        </p:txBody>
      </p:sp>
      <p:sp>
        <p:nvSpPr>
          <p:cNvPr id="3" name="Title 1">
            <a:extLst>
              <a:ext uri="{FF2B5EF4-FFF2-40B4-BE49-F238E27FC236}">
                <a16:creationId xmlns:a16="http://schemas.microsoft.com/office/drawing/2014/main" id="{BFC509CB-F88A-A245-8442-6D2F6BB52200}"/>
              </a:ext>
            </a:extLst>
          </p:cNvPr>
          <p:cNvSpPr txBox="1">
            <a:spLocks/>
          </p:cNvSpPr>
          <p:nvPr/>
        </p:nvSpPr>
        <p:spPr>
          <a:xfrm>
            <a:off x="400328" y="450819"/>
            <a:ext cx="11270741" cy="498598"/>
          </a:xfrm>
          <a:prstGeom prst="rect">
            <a:avLst/>
          </a:prstGeom>
        </p:spPr>
        <p:txBody>
          <a:bodyPr vert="horz" wrap="square" lIns="0" tIns="0" rIns="0" bIns="0" rtlCol="0" anchor="t" anchorCtr="0">
            <a:sp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defTabSz="457189">
              <a:defRPr/>
            </a:pPr>
            <a:r>
              <a:rPr lang="en-US" sz="3600" dirty="0">
                <a:solidFill>
                  <a:srgbClr val="FFFFFF"/>
                </a:solidFill>
                <a:latin typeface="IBM Plex Sans" panose="020B0503050203000203" pitchFamily="34" charset="77"/>
              </a:rPr>
              <a:t>Business stakeholders do not trust AI</a:t>
            </a:r>
          </a:p>
        </p:txBody>
      </p:sp>
      <p:sp>
        <p:nvSpPr>
          <p:cNvPr id="17" name="Text Placeholder 4">
            <a:extLst>
              <a:ext uri="{FF2B5EF4-FFF2-40B4-BE49-F238E27FC236}">
                <a16:creationId xmlns:a16="http://schemas.microsoft.com/office/drawing/2014/main" id="{2E72C0E8-FAE3-944A-9C9F-48EEEFF74011}"/>
              </a:ext>
            </a:extLst>
          </p:cNvPr>
          <p:cNvSpPr txBox="1">
            <a:spLocks/>
          </p:cNvSpPr>
          <p:nvPr/>
        </p:nvSpPr>
        <p:spPr>
          <a:xfrm>
            <a:off x="855784" y="1590469"/>
            <a:ext cx="3856893" cy="1383160"/>
          </a:xfrm>
          <a:prstGeom prst="rect">
            <a:avLst/>
          </a:prstGeom>
        </p:spPr>
        <p:txBody>
          <a:bodyPr vert="horz" lIns="0" tIns="0" rIns="0" bIns="0" rtlCol="0">
            <a:noAutofit/>
          </a:bodyPr>
          <a:lstStyle>
            <a:lvl1pPr marL="0" indent="0" algn="l" defTabSz="609585" rtl="0" eaLnBrk="1" latinLnBrk="0" hangingPunct="1">
              <a:lnSpc>
                <a:spcPct val="90000"/>
              </a:lnSpc>
              <a:spcBef>
                <a:spcPts val="0"/>
              </a:spcBef>
              <a:buFont typeface="Arial"/>
              <a:buNone/>
              <a:defRPr sz="12800" b="1" kern="1200" baseline="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812720">
              <a:defRPr/>
            </a:pPr>
            <a:r>
              <a:rPr lang="fi-FI" sz="7200" b="0" dirty="0">
                <a:solidFill>
                  <a:srgbClr val="C00000"/>
                </a:solidFill>
                <a:latin typeface="IBM Plex Mono Light" panose="020B0409050203000203" pitchFamily="49" charset="77"/>
              </a:rPr>
              <a:t>60%</a:t>
            </a:r>
          </a:p>
        </p:txBody>
      </p:sp>
      <p:sp>
        <p:nvSpPr>
          <p:cNvPr id="18" name="Title 1">
            <a:extLst>
              <a:ext uri="{FF2B5EF4-FFF2-40B4-BE49-F238E27FC236}">
                <a16:creationId xmlns:a16="http://schemas.microsoft.com/office/drawing/2014/main" id="{23E2DC7C-AC2C-8744-A264-37C9F377C66E}"/>
              </a:ext>
            </a:extLst>
          </p:cNvPr>
          <p:cNvSpPr txBox="1">
            <a:spLocks/>
          </p:cNvSpPr>
          <p:nvPr/>
        </p:nvSpPr>
        <p:spPr>
          <a:xfrm>
            <a:off x="855785" y="2650144"/>
            <a:ext cx="4243755" cy="725643"/>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2133" kern="1200">
                <a:solidFill>
                  <a:schemeClr val="bg2"/>
                </a:solidFill>
                <a:latin typeface="+mj-lt"/>
                <a:ea typeface="Arial" charset="0"/>
                <a:cs typeface="Arial" charset="0"/>
              </a:defRPr>
            </a:lvl1pPr>
          </a:lstStyle>
          <a:p>
            <a:pPr defTabSz="812720">
              <a:defRPr/>
            </a:pPr>
            <a:r>
              <a:rPr lang="en-US" sz="1600" dirty="0">
                <a:solidFill>
                  <a:srgbClr val="FFFFFF"/>
                </a:solidFill>
                <a:latin typeface="IBM Plex Sans"/>
              </a:rPr>
              <a:t>of companies see </a:t>
            </a:r>
            <a:r>
              <a:rPr lang="en-US" sz="1600" b="1" dirty="0">
                <a:solidFill>
                  <a:srgbClr val="FFFFFF"/>
                </a:solidFill>
                <a:latin typeface="IBM Plex Sans"/>
              </a:rPr>
              <a:t>regulatory constraints </a:t>
            </a:r>
            <a:r>
              <a:rPr lang="en-US" sz="1600" dirty="0">
                <a:solidFill>
                  <a:srgbClr val="FFFFFF"/>
                </a:solidFill>
                <a:latin typeface="IBM Plex Sans"/>
              </a:rPr>
              <a:t>as a barrier to implementing AI.</a:t>
            </a:r>
          </a:p>
          <a:p>
            <a:pPr marL="380972" indent="-380972" algn="r" defTabSz="812720">
              <a:buFont typeface="System Font Regular"/>
              <a:buChar char="–"/>
              <a:defRPr/>
            </a:pPr>
            <a:endParaRPr lang="en-US" sz="800" i="1" dirty="0">
              <a:solidFill>
                <a:srgbClr val="FFFFFF"/>
              </a:solidFill>
              <a:latin typeface="IBM Plex Sans"/>
            </a:endParaRPr>
          </a:p>
          <a:p>
            <a:pPr marL="380972" indent="-380972" algn="r" defTabSz="812720">
              <a:buFont typeface="System Font Regular"/>
              <a:buChar char="–"/>
              <a:defRPr/>
            </a:pPr>
            <a:r>
              <a:rPr lang="en-US" sz="800" i="1" dirty="0">
                <a:solidFill>
                  <a:srgbClr val="FFFFFF"/>
                </a:solidFill>
                <a:latin typeface="IBM Plex Sans"/>
              </a:rPr>
              <a:t>IBM IBV AI 2018</a:t>
            </a:r>
          </a:p>
        </p:txBody>
      </p:sp>
      <p:sp>
        <p:nvSpPr>
          <p:cNvPr id="12" name="Text Placeholder 4">
            <a:extLst>
              <a:ext uri="{FF2B5EF4-FFF2-40B4-BE49-F238E27FC236}">
                <a16:creationId xmlns:a16="http://schemas.microsoft.com/office/drawing/2014/main" id="{56B4CE5B-3BA1-B448-B6C3-250DE72A267A}"/>
              </a:ext>
            </a:extLst>
          </p:cNvPr>
          <p:cNvSpPr txBox="1">
            <a:spLocks/>
          </p:cNvSpPr>
          <p:nvPr/>
        </p:nvSpPr>
        <p:spPr>
          <a:xfrm>
            <a:off x="855785" y="3944633"/>
            <a:ext cx="3107571" cy="1458840"/>
          </a:xfrm>
          <a:prstGeom prst="rect">
            <a:avLst/>
          </a:prstGeom>
        </p:spPr>
        <p:txBody>
          <a:bodyPr vert="horz" lIns="0" tIns="0" rIns="0" bIns="0" rtlCol="0">
            <a:noAutofit/>
          </a:bodyPr>
          <a:lstStyle>
            <a:lvl1pPr marL="0" indent="0" algn="l" defTabSz="609585" rtl="0" eaLnBrk="1" latinLnBrk="0" hangingPunct="1">
              <a:lnSpc>
                <a:spcPct val="90000"/>
              </a:lnSpc>
              <a:spcBef>
                <a:spcPts val="0"/>
              </a:spcBef>
              <a:buFont typeface="Arial"/>
              <a:buNone/>
              <a:defRPr sz="12800" b="1" kern="1200" baseline="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609555">
              <a:defRPr/>
            </a:pPr>
            <a:r>
              <a:rPr lang="fi-FI" sz="7200" b="0" dirty="0">
                <a:solidFill>
                  <a:srgbClr val="C00000"/>
                </a:solidFill>
                <a:latin typeface="IBM Plex Mono Light" panose="020B0409050203000203" pitchFamily="49" charset="77"/>
              </a:rPr>
              <a:t>63%</a:t>
            </a:r>
          </a:p>
        </p:txBody>
      </p:sp>
      <p:sp>
        <p:nvSpPr>
          <p:cNvPr id="14" name="Title 1">
            <a:extLst>
              <a:ext uri="{FF2B5EF4-FFF2-40B4-BE49-F238E27FC236}">
                <a16:creationId xmlns:a16="http://schemas.microsoft.com/office/drawing/2014/main" id="{D9BE2F79-5D30-2C4A-951F-BDF748F642FD}"/>
              </a:ext>
            </a:extLst>
          </p:cNvPr>
          <p:cNvSpPr txBox="1">
            <a:spLocks/>
          </p:cNvSpPr>
          <p:nvPr/>
        </p:nvSpPr>
        <p:spPr>
          <a:xfrm>
            <a:off x="855785" y="5015693"/>
            <a:ext cx="4243755" cy="618775"/>
          </a:xfrm>
          <a:prstGeom prst="rect">
            <a:avLst/>
          </a:prstGeom>
        </p:spPr>
        <p:txBody>
          <a:bodyPr vert="horz" lIns="0" tIns="0" rIns="0" bIns="0" rtlCol="0" anchor="t" anchorCtr="0">
            <a:noAutofit/>
          </a:bodyPr>
          <a:lstStyle>
            <a:defPPr>
              <a:defRPr lang="en-US"/>
            </a:defPPr>
            <a:lvl1pPr defTabSz="609570">
              <a:lnSpc>
                <a:spcPct val="90000"/>
              </a:lnSpc>
              <a:spcBef>
                <a:spcPct val="0"/>
              </a:spcBef>
              <a:buNone/>
              <a:defRPr sz="1200">
                <a:solidFill>
                  <a:schemeClr val="tx1">
                    <a:lumMod val="95000"/>
                    <a:lumOff val="5000"/>
                  </a:schemeClr>
                </a:solidFill>
                <a:latin typeface="IBM Plex Sans"/>
                <a:ea typeface="Arial" charset="0"/>
                <a:cs typeface="Arial" charset="0"/>
              </a:defRPr>
            </a:lvl1pPr>
          </a:lstStyle>
          <a:p>
            <a:pPr defTabSz="609555">
              <a:defRPr/>
            </a:pPr>
            <a:r>
              <a:rPr lang="en-US" sz="1600" dirty="0">
                <a:solidFill>
                  <a:srgbClr val="FFFFFF"/>
                </a:solidFill>
              </a:rPr>
              <a:t>cite availability of </a:t>
            </a:r>
            <a:r>
              <a:rPr lang="en-US" sz="1600" b="1" dirty="0">
                <a:solidFill>
                  <a:srgbClr val="FFFFFF"/>
                </a:solidFill>
              </a:rPr>
              <a:t>technical skills </a:t>
            </a:r>
            <a:r>
              <a:rPr lang="en-US" sz="1600" dirty="0">
                <a:solidFill>
                  <a:srgbClr val="FFFFFF"/>
                </a:solidFill>
              </a:rPr>
              <a:t>as a challenge to implementation.</a:t>
            </a:r>
          </a:p>
          <a:p>
            <a:pPr algn="r" defTabSz="609555">
              <a:defRPr/>
            </a:pPr>
            <a:r>
              <a:rPr lang="en-US" sz="800" i="1" dirty="0">
                <a:solidFill>
                  <a:srgbClr val="FFFFFF"/>
                </a:solidFill>
              </a:rPr>
              <a:t>- IBM IBV AI 2018</a:t>
            </a:r>
          </a:p>
        </p:txBody>
      </p:sp>
      <p:sp>
        <p:nvSpPr>
          <p:cNvPr id="4" name="TextBox 3">
            <a:extLst>
              <a:ext uri="{FF2B5EF4-FFF2-40B4-BE49-F238E27FC236}">
                <a16:creationId xmlns:a16="http://schemas.microsoft.com/office/drawing/2014/main" id="{95907FCB-2E06-9347-BF31-367E56506B68}"/>
              </a:ext>
            </a:extLst>
          </p:cNvPr>
          <p:cNvSpPr txBox="1"/>
          <p:nvPr/>
        </p:nvSpPr>
        <p:spPr>
          <a:xfrm>
            <a:off x="5696991" y="1725670"/>
            <a:ext cx="6074492" cy="3540200"/>
          </a:xfrm>
          <a:prstGeom prst="rect">
            <a:avLst/>
          </a:prstGeom>
          <a:noFill/>
        </p:spPr>
        <p:txBody>
          <a:bodyPr wrap="square" rtlCol="0">
            <a:spAutoFit/>
          </a:bodyPr>
          <a:lstStyle/>
          <a:p>
            <a:pPr defTabSz="914377">
              <a:defRPr/>
            </a:pPr>
            <a:r>
              <a:rPr lang="en-US" sz="1867" i="1" dirty="0">
                <a:solidFill>
                  <a:srgbClr val="FFFFFF"/>
                </a:solidFill>
                <a:latin typeface="IBM Plex Sans" panose="020B0503050000000000" pitchFamily="34" charset="77"/>
              </a:rPr>
              <a:t>Without expensive Data Science resources handholding multiple AI models in a production application:</a:t>
            </a:r>
          </a:p>
          <a:p>
            <a:pPr defTabSz="914377">
              <a:defRPr/>
            </a:pPr>
            <a:endParaRPr lang="en-US" sz="1867" dirty="0">
              <a:solidFill>
                <a:srgbClr val="FFFFFF"/>
              </a:solidFill>
              <a:latin typeface="IBM Plex Sans" panose="020B0503050000000000" pitchFamily="34" charset="77"/>
            </a:endParaRPr>
          </a:p>
          <a:p>
            <a:pPr marL="457178" indent="-457178" defTabSz="914377">
              <a:buFontTx/>
              <a:buAutoNum type="arabicPeriod"/>
              <a:defRPr/>
            </a:pPr>
            <a:r>
              <a:rPr lang="en-US" sz="1867" dirty="0">
                <a:solidFill>
                  <a:srgbClr val="FFFFFF"/>
                </a:solidFill>
                <a:latin typeface="IBM Plex Sans" panose="020B0503050000000000" pitchFamily="34" charset="77"/>
              </a:rPr>
              <a:t>No way to </a:t>
            </a:r>
            <a:r>
              <a:rPr lang="en-US" sz="1867" b="1" dirty="0">
                <a:solidFill>
                  <a:srgbClr val="FFFFFF"/>
                </a:solidFill>
                <a:latin typeface="IBM Plex Sans" panose="020B0503050000000000" pitchFamily="34" charset="77"/>
              </a:rPr>
              <a:t>validate</a:t>
            </a:r>
            <a:r>
              <a:rPr lang="en-US" sz="1867" dirty="0">
                <a:solidFill>
                  <a:srgbClr val="FFFFFF"/>
                </a:solidFill>
                <a:latin typeface="IBM Plex Sans" panose="020B0503050000000000" pitchFamily="34" charset="77"/>
              </a:rPr>
              <a:t> if AI models are </a:t>
            </a:r>
            <a:r>
              <a:rPr lang="en-US" sz="1867" b="1" dirty="0">
                <a:solidFill>
                  <a:srgbClr val="FFFFFF"/>
                </a:solidFill>
                <a:latin typeface="IBM Plex Sans" panose="020B0503050000000000" pitchFamily="34" charset="77"/>
              </a:rPr>
              <a:t>compliant with regulations</a:t>
            </a:r>
            <a:r>
              <a:rPr lang="en-US" sz="1867" dirty="0">
                <a:solidFill>
                  <a:srgbClr val="FFFFFF"/>
                </a:solidFill>
                <a:latin typeface="IBM Plex Sans" panose="020B0503050000000000" pitchFamily="34" charset="77"/>
              </a:rPr>
              <a:t> and will achieve expected business outcomes before deploying</a:t>
            </a:r>
          </a:p>
          <a:p>
            <a:pPr marL="457178" indent="-457178" defTabSz="914377">
              <a:buFontTx/>
              <a:buAutoNum type="arabicPeriod"/>
              <a:defRPr/>
            </a:pPr>
            <a:endParaRPr lang="en-US" sz="1867" dirty="0">
              <a:solidFill>
                <a:srgbClr val="FFFFFF"/>
              </a:solidFill>
              <a:latin typeface="IBM Plex Sans" panose="020B0503050000000000" pitchFamily="34" charset="77"/>
            </a:endParaRPr>
          </a:p>
          <a:p>
            <a:pPr marL="457178" indent="-457178" defTabSz="914377">
              <a:buFontTx/>
              <a:buAutoNum type="arabicPeriod"/>
              <a:defRPr/>
            </a:pPr>
            <a:r>
              <a:rPr lang="en-US" sz="1867" dirty="0">
                <a:solidFill>
                  <a:srgbClr val="FFFFFF"/>
                </a:solidFill>
                <a:latin typeface="IBM Plex Sans" panose="020B0503050000000000" pitchFamily="34" charset="77"/>
              </a:rPr>
              <a:t>Difficult to </a:t>
            </a:r>
            <a:r>
              <a:rPr lang="en-US" sz="1867" b="1" dirty="0">
                <a:solidFill>
                  <a:srgbClr val="FFFFFF"/>
                </a:solidFill>
                <a:latin typeface="IBM Plex Sans" panose="020B0503050000000000" pitchFamily="34" charset="77"/>
              </a:rPr>
              <a:t>track and measure </a:t>
            </a:r>
            <a:r>
              <a:rPr lang="en-US" sz="1867" dirty="0">
                <a:solidFill>
                  <a:srgbClr val="FFFFFF"/>
                </a:solidFill>
                <a:latin typeface="IBM Plex Sans" panose="020B0503050000000000" pitchFamily="34" charset="77"/>
              </a:rPr>
              <a:t>indicators of business success in production</a:t>
            </a:r>
          </a:p>
          <a:p>
            <a:pPr marL="457178" indent="-457178" defTabSz="914377">
              <a:buFontTx/>
              <a:buAutoNum type="arabicPeriod"/>
              <a:defRPr/>
            </a:pPr>
            <a:endParaRPr lang="en-US" sz="1867" dirty="0">
              <a:solidFill>
                <a:srgbClr val="FFFFFF"/>
              </a:solidFill>
              <a:latin typeface="IBM Plex Sans" panose="020B0503050000000000" pitchFamily="34" charset="77"/>
            </a:endParaRPr>
          </a:p>
          <a:p>
            <a:pPr marL="457178" indent="-457178" defTabSz="914377">
              <a:buFontTx/>
              <a:buAutoNum type="arabicPeriod"/>
              <a:defRPr/>
            </a:pPr>
            <a:r>
              <a:rPr lang="en-US" sz="1867" dirty="0">
                <a:solidFill>
                  <a:srgbClr val="FFFFFF"/>
                </a:solidFill>
                <a:latin typeface="IBM Plex Sans" panose="020B0503050000000000" pitchFamily="34" charset="77"/>
              </a:rPr>
              <a:t>Resource intensive and unreliable processes for </a:t>
            </a:r>
            <a:r>
              <a:rPr lang="en-US" sz="1867" b="1" dirty="0">
                <a:solidFill>
                  <a:srgbClr val="FFFFFF"/>
                </a:solidFill>
                <a:latin typeface="IBM Plex Sans" panose="020B0503050000000000" pitchFamily="34" charset="77"/>
              </a:rPr>
              <a:t>ongoing business monitoring and compliance</a:t>
            </a:r>
          </a:p>
        </p:txBody>
      </p:sp>
    </p:spTree>
    <p:extLst>
      <p:ext uri="{BB962C8B-B14F-4D97-AF65-F5344CB8AC3E}">
        <p14:creationId xmlns:p14="http://schemas.microsoft.com/office/powerpoint/2010/main" val="408456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Content Placeholder 6">
            <a:extLst>
              <a:ext uri="{FF2B5EF4-FFF2-40B4-BE49-F238E27FC236}">
                <a16:creationId xmlns:a16="http://schemas.microsoft.com/office/drawing/2014/main" id="{09C43667-5DD8-4559-8B15-81EA99142E26}"/>
              </a:ext>
            </a:extLst>
          </p:cNvPr>
          <p:cNvSpPr txBox="1">
            <a:spLocks/>
          </p:cNvSpPr>
          <p:nvPr/>
        </p:nvSpPr>
        <p:spPr>
          <a:xfrm>
            <a:off x="7768593" y="3783546"/>
            <a:ext cx="2177143" cy="1445303"/>
          </a:xfrm>
          <a:prstGeom prst="rect">
            <a:avLst/>
          </a:prstGeom>
          <a:solidFill>
            <a:schemeClr val="accent1"/>
          </a:solidFill>
          <a:ln>
            <a:noFill/>
          </a:ln>
        </p:spPr>
        <p:txBody>
          <a:bodyPr vert="horz" lIns="292608" tIns="268224" rIns="304800" bIns="304800" rtlCol="0" anchor="ctr">
            <a:noAutofit/>
          </a:bodyPr>
          <a:lst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algn="ctr" defTabSz="914621">
              <a:lnSpc>
                <a:spcPts val="2133"/>
              </a:lnSpc>
              <a:spcAft>
                <a:spcPts val="800"/>
              </a:spcAft>
              <a:buClr>
                <a:srgbClr val="000000"/>
              </a:buClr>
              <a:defRPr/>
            </a:pPr>
            <a:endParaRPr lang="en-US" sz="4800" dirty="0">
              <a:solidFill>
                <a:srgbClr val="FFFFFF"/>
              </a:solidFill>
              <a:latin typeface="HelvNeue Bold for IBM" panose="020B0804020202020204" pitchFamily="34" charset="0"/>
            </a:endParaRPr>
          </a:p>
        </p:txBody>
      </p:sp>
      <p:sp>
        <p:nvSpPr>
          <p:cNvPr id="18" name="Content Placeholder 6">
            <a:extLst>
              <a:ext uri="{FF2B5EF4-FFF2-40B4-BE49-F238E27FC236}">
                <a16:creationId xmlns:a16="http://schemas.microsoft.com/office/drawing/2014/main" id="{09C43667-5DD8-4559-8B15-81EA99142E26}"/>
              </a:ext>
            </a:extLst>
          </p:cNvPr>
          <p:cNvSpPr txBox="1">
            <a:spLocks/>
          </p:cNvSpPr>
          <p:nvPr/>
        </p:nvSpPr>
        <p:spPr>
          <a:xfrm>
            <a:off x="1573927" y="3773514"/>
            <a:ext cx="2177143" cy="1427439"/>
          </a:xfrm>
          <a:prstGeom prst="rect">
            <a:avLst/>
          </a:prstGeom>
          <a:solidFill>
            <a:schemeClr val="accent1"/>
          </a:solidFill>
          <a:ln>
            <a:noFill/>
          </a:ln>
        </p:spPr>
        <p:txBody>
          <a:bodyPr vert="horz" lIns="292608" tIns="268224" rIns="304800" bIns="304800" rtlCol="0" anchor="ctr">
            <a:noAutofit/>
          </a:bodyPr>
          <a:lst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algn="ctr" defTabSz="914621">
              <a:lnSpc>
                <a:spcPts val="2133"/>
              </a:lnSpc>
              <a:spcAft>
                <a:spcPts val="800"/>
              </a:spcAft>
              <a:buClr>
                <a:srgbClr val="000000"/>
              </a:buClr>
              <a:defRPr/>
            </a:pPr>
            <a:endParaRPr lang="en-US" sz="4800" dirty="0">
              <a:solidFill>
                <a:srgbClr val="FFFFFF"/>
              </a:solidFill>
              <a:latin typeface="HelvNeue Bold for IBM" panose="020B0804020202020204" pitchFamily="34" charset="0"/>
            </a:endParaRPr>
          </a:p>
        </p:txBody>
      </p:sp>
      <p:sp>
        <p:nvSpPr>
          <p:cNvPr id="28" name="Rectangle 27">
            <a:extLst>
              <a:ext uri="{FF2B5EF4-FFF2-40B4-BE49-F238E27FC236}">
                <a16:creationId xmlns:a16="http://schemas.microsoft.com/office/drawing/2014/main" id="{BE4EEC3F-2578-CD43-B083-F88F4468DD15}"/>
              </a:ext>
            </a:extLst>
          </p:cNvPr>
          <p:cNvSpPr/>
          <p:nvPr/>
        </p:nvSpPr>
        <p:spPr>
          <a:xfrm>
            <a:off x="5308752" y="3125480"/>
            <a:ext cx="1115992" cy="318098"/>
          </a:xfrm>
          <a:prstGeom prst="rect">
            <a:avLst/>
          </a:prstGeom>
        </p:spPr>
        <p:txBody>
          <a:bodyPr wrap="none" lIns="91431" tIns="45719" rIns="91431" bIns="45719">
            <a:spAutoFit/>
          </a:bodyPr>
          <a:lstStyle/>
          <a:p>
            <a:pPr algn="ctr" defTabSz="1218714">
              <a:defRPr/>
            </a:pPr>
            <a:r>
              <a:rPr lang="en-US" sz="1467" b="1" dirty="0">
                <a:solidFill>
                  <a:srgbClr val="3366FF"/>
                </a:solidFill>
                <a:latin typeface="IBM Plex Sans" panose="020B0503050203000203" pitchFamily="34" charset="77"/>
              </a:rPr>
              <a:t>FAIRNESS</a:t>
            </a:r>
          </a:p>
        </p:txBody>
      </p:sp>
      <p:sp>
        <p:nvSpPr>
          <p:cNvPr id="30" name="Rectangle 29">
            <a:extLst>
              <a:ext uri="{FF2B5EF4-FFF2-40B4-BE49-F238E27FC236}">
                <a16:creationId xmlns:a16="http://schemas.microsoft.com/office/drawing/2014/main" id="{A48A3EE5-4944-204B-B822-EA51DE43348B}"/>
              </a:ext>
            </a:extLst>
          </p:cNvPr>
          <p:cNvSpPr/>
          <p:nvPr/>
        </p:nvSpPr>
        <p:spPr>
          <a:xfrm>
            <a:off x="7768594" y="3125479"/>
            <a:ext cx="1877473" cy="318098"/>
          </a:xfrm>
          <a:prstGeom prst="rect">
            <a:avLst/>
          </a:prstGeom>
        </p:spPr>
        <p:txBody>
          <a:bodyPr wrap="square" lIns="91431" tIns="45719" rIns="91431" bIns="45719">
            <a:spAutoFit/>
          </a:bodyPr>
          <a:lstStyle/>
          <a:p>
            <a:pPr algn="ctr" defTabSz="1218714">
              <a:defRPr/>
            </a:pPr>
            <a:r>
              <a:rPr lang="en-US" sz="1467" b="1" dirty="0">
                <a:solidFill>
                  <a:srgbClr val="3366FF"/>
                </a:solidFill>
                <a:latin typeface="IBM Plex Sans" panose="020B0503050203000203" pitchFamily="34" charset="77"/>
              </a:rPr>
              <a:t>EXPLAINABILITY</a:t>
            </a:r>
          </a:p>
        </p:txBody>
      </p:sp>
      <p:sp>
        <p:nvSpPr>
          <p:cNvPr id="31" name="Rectangle 30">
            <a:extLst>
              <a:ext uri="{FF2B5EF4-FFF2-40B4-BE49-F238E27FC236}">
                <a16:creationId xmlns:a16="http://schemas.microsoft.com/office/drawing/2014/main" id="{A6645C01-BC42-864F-9024-3882D7029133}"/>
              </a:ext>
            </a:extLst>
          </p:cNvPr>
          <p:cNvSpPr/>
          <p:nvPr/>
        </p:nvSpPr>
        <p:spPr>
          <a:xfrm>
            <a:off x="1755434" y="3104422"/>
            <a:ext cx="1837151" cy="318098"/>
          </a:xfrm>
          <a:prstGeom prst="rect">
            <a:avLst/>
          </a:prstGeom>
        </p:spPr>
        <p:txBody>
          <a:bodyPr wrap="square" lIns="91431" tIns="45719" rIns="91431" bIns="45719">
            <a:spAutoFit/>
          </a:bodyPr>
          <a:lstStyle/>
          <a:p>
            <a:pPr algn="ctr" defTabSz="1218714">
              <a:defRPr/>
            </a:pPr>
            <a:r>
              <a:rPr lang="en-US" sz="1467" b="1" dirty="0">
                <a:solidFill>
                  <a:srgbClr val="3366FF"/>
                </a:solidFill>
                <a:latin typeface="IBM Plex Sans" panose="020B0503050203000203" pitchFamily="34" charset="77"/>
              </a:rPr>
              <a:t>ROBUSTNESS</a:t>
            </a:r>
          </a:p>
        </p:txBody>
      </p:sp>
      <p:pic>
        <p:nvPicPr>
          <p:cNvPr id="33" name="Picture 32">
            <a:extLst>
              <a:ext uri="{FF2B5EF4-FFF2-40B4-BE49-F238E27FC236}">
                <a16:creationId xmlns:a16="http://schemas.microsoft.com/office/drawing/2014/main" id="{56ACF058-AA14-DE44-840D-69EE9DC80110}"/>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853954" y="1498442"/>
            <a:ext cx="1742540" cy="1742087"/>
          </a:xfrm>
          <a:prstGeom prst="rect">
            <a:avLst/>
          </a:prstGeom>
        </p:spPr>
      </p:pic>
      <p:pic>
        <p:nvPicPr>
          <p:cNvPr id="34" name="Picture 33">
            <a:extLst>
              <a:ext uri="{FF2B5EF4-FFF2-40B4-BE49-F238E27FC236}">
                <a16:creationId xmlns:a16="http://schemas.microsoft.com/office/drawing/2014/main" id="{64509888-28E5-AD43-A827-86663EE303B7}"/>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183631" y="1743485"/>
            <a:ext cx="1361292" cy="1360937"/>
          </a:xfrm>
          <a:prstGeom prst="rect">
            <a:avLst/>
          </a:prstGeom>
        </p:spPr>
      </p:pic>
      <p:sp>
        <p:nvSpPr>
          <p:cNvPr id="37" name="Rectangle 36"/>
          <p:cNvSpPr/>
          <p:nvPr/>
        </p:nvSpPr>
        <p:spPr>
          <a:xfrm>
            <a:off x="284485" y="183844"/>
            <a:ext cx="8375585" cy="861774"/>
          </a:xfrm>
          <a:prstGeom prst="rect">
            <a:avLst/>
          </a:prstGeom>
        </p:spPr>
        <p:txBody>
          <a:bodyPr wrap="square" lIns="91440" tIns="45720" rIns="91440" bIns="45720">
            <a:spAutoFit/>
          </a:bodyPr>
          <a:lstStyle/>
          <a:p>
            <a:pPr defTabSz="609219">
              <a:defRPr/>
            </a:pPr>
            <a:r>
              <a:rPr lang="en-US" sz="3200" dirty="0">
                <a:solidFill>
                  <a:srgbClr val="FFFFFF"/>
                </a:solidFill>
                <a:latin typeface="IBM Plex Sans" panose="020B0503050203000203" pitchFamily="34" charset="0"/>
                <a:ea typeface="IBM Plex Mono Light" panose="020B0409050000000000" pitchFamily="49" charset="77"/>
                <a:cs typeface="IBM Plex Mono Light" panose="020B0409050000000000" pitchFamily="49" charset="77"/>
              </a:rPr>
              <a:t>Trusted AI Lifecycle through Open Source</a:t>
            </a:r>
            <a:br>
              <a:rPr lang="en-US" sz="3200" dirty="0">
                <a:solidFill>
                  <a:srgbClr val="FFFFFF"/>
                </a:solidFill>
                <a:latin typeface="IBM Plex Sans" panose="020B0503050203000203" pitchFamily="34" charset="0"/>
                <a:ea typeface="IBM Plex Mono Light" panose="020B0409050000000000" pitchFamily="49" charset="77"/>
                <a:cs typeface="IBM Plex Mono Light" panose="020B0409050000000000" pitchFamily="49" charset="77"/>
              </a:rPr>
            </a:br>
            <a:r>
              <a:rPr lang="en-US" dirty="0">
                <a:solidFill>
                  <a:srgbClr val="FFFFFF"/>
                </a:solidFill>
                <a:latin typeface="IBM Plex Sans" panose="020B0503050203000203" pitchFamily="34" charset="0"/>
                <a:ea typeface="IBM Plex Mono Light" panose="020B0409050000000000" pitchFamily="49" charset="77"/>
                <a:cs typeface="IBM Plex Mono Light" panose="020B0409050000000000" pitchFamily="49" charset="77"/>
              </a:rPr>
              <a:t>Pillars of trust, woven into the lifecycle of an AI application</a:t>
            </a:r>
          </a:p>
        </p:txBody>
      </p:sp>
      <p:sp>
        <p:nvSpPr>
          <p:cNvPr id="2" name="Rectangle 1"/>
          <p:cNvSpPr/>
          <p:nvPr/>
        </p:nvSpPr>
        <p:spPr>
          <a:xfrm>
            <a:off x="1573927" y="3789997"/>
            <a:ext cx="2177144" cy="1220975"/>
          </a:xfrm>
          <a:prstGeom prst="rect">
            <a:avLst/>
          </a:prstGeom>
        </p:spPr>
        <p:txBody>
          <a:bodyPr wrap="square">
            <a:spAutoFit/>
          </a:bodyPr>
          <a:lstStyle/>
          <a:p>
            <a:pPr defTabSz="914621">
              <a:defRPr/>
            </a:pPr>
            <a:r>
              <a:rPr lang="en-US" sz="1867" dirty="0">
                <a:solidFill>
                  <a:srgbClr val="FFFFFF"/>
                </a:solidFill>
                <a:latin typeface="IBM Plex Sans"/>
              </a:rPr>
              <a:t>Adversarial Robustness 360 </a:t>
            </a:r>
            <a:br>
              <a:rPr lang="en-US" sz="1867" dirty="0">
                <a:solidFill>
                  <a:srgbClr val="FFFFFF"/>
                </a:solidFill>
                <a:latin typeface="IBM Plex Sans"/>
              </a:rPr>
            </a:br>
            <a:endParaRPr lang="en-US" dirty="0">
              <a:solidFill>
                <a:srgbClr val="FFFFFF"/>
              </a:solidFill>
              <a:latin typeface="IBM Plex Sans"/>
            </a:endParaRPr>
          </a:p>
          <a:p>
            <a:pPr defTabSz="914621">
              <a:defRPr/>
            </a:pPr>
            <a:r>
              <a:rPr lang="en-US" dirty="0">
                <a:solidFill>
                  <a:srgbClr val="FFFFFF"/>
                </a:solidFill>
                <a:latin typeface="IBM Plex Sans"/>
              </a:rPr>
              <a:t>↳ (ART)</a:t>
            </a:r>
          </a:p>
        </p:txBody>
      </p:sp>
      <p:sp>
        <p:nvSpPr>
          <p:cNvPr id="19" name="Content Placeholder 6">
            <a:extLst>
              <a:ext uri="{FF2B5EF4-FFF2-40B4-BE49-F238E27FC236}">
                <a16:creationId xmlns:a16="http://schemas.microsoft.com/office/drawing/2014/main" id="{09C43667-5DD8-4559-8B15-81EA99142E26}"/>
              </a:ext>
            </a:extLst>
          </p:cNvPr>
          <p:cNvSpPr txBox="1">
            <a:spLocks/>
          </p:cNvSpPr>
          <p:nvPr/>
        </p:nvSpPr>
        <p:spPr>
          <a:xfrm>
            <a:off x="4728367" y="3773515"/>
            <a:ext cx="2177143" cy="1455333"/>
          </a:xfrm>
          <a:prstGeom prst="rect">
            <a:avLst/>
          </a:prstGeom>
          <a:solidFill>
            <a:schemeClr val="accent1"/>
          </a:solidFill>
          <a:ln>
            <a:noFill/>
          </a:ln>
        </p:spPr>
        <p:txBody>
          <a:bodyPr vert="horz" lIns="292608" tIns="268224" rIns="304800" bIns="304800" rtlCol="0" anchor="ctr">
            <a:noAutofit/>
          </a:bodyPr>
          <a:lst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algn="ctr" defTabSz="914621">
              <a:lnSpc>
                <a:spcPts val="2133"/>
              </a:lnSpc>
              <a:spcAft>
                <a:spcPts val="800"/>
              </a:spcAft>
              <a:buClr>
                <a:srgbClr val="000000"/>
              </a:buClr>
              <a:defRPr/>
            </a:pPr>
            <a:endParaRPr lang="en-US" sz="4800" dirty="0">
              <a:solidFill>
                <a:srgbClr val="FFFFFF"/>
              </a:solidFill>
              <a:latin typeface="HelvNeue Bold for IBM" panose="020B0804020202020204" pitchFamily="34" charset="0"/>
            </a:endParaRPr>
          </a:p>
        </p:txBody>
      </p:sp>
      <p:sp>
        <p:nvSpPr>
          <p:cNvPr id="20" name="Rectangle 19"/>
          <p:cNvSpPr/>
          <p:nvPr/>
        </p:nvSpPr>
        <p:spPr>
          <a:xfrm>
            <a:off x="4894948" y="3832210"/>
            <a:ext cx="1865419" cy="1200329"/>
          </a:xfrm>
          <a:prstGeom prst="rect">
            <a:avLst/>
          </a:prstGeom>
        </p:spPr>
        <p:txBody>
          <a:bodyPr wrap="square">
            <a:spAutoFit/>
          </a:bodyPr>
          <a:lstStyle/>
          <a:p>
            <a:pPr defTabSz="914621">
              <a:defRPr/>
            </a:pPr>
            <a:r>
              <a:rPr lang="en-US" dirty="0">
                <a:solidFill>
                  <a:srgbClr val="FFFFFF"/>
                </a:solidFill>
                <a:latin typeface="IBM Plex Sans"/>
              </a:rPr>
              <a:t>AI Fairness </a:t>
            </a:r>
            <a:br>
              <a:rPr lang="en-US" dirty="0">
                <a:solidFill>
                  <a:srgbClr val="FFFFFF"/>
                </a:solidFill>
                <a:latin typeface="IBM Plex Sans"/>
              </a:rPr>
            </a:br>
            <a:r>
              <a:rPr lang="en-US" dirty="0">
                <a:solidFill>
                  <a:srgbClr val="FFFFFF"/>
                </a:solidFill>
                <a:latin typeface="IBM Plex Sans"/>
              </a:rPr>
              <a:t>360 </a:t>
            </a:r>
            <a:br>
              <a:rPr lang="en-US" dirty="0">
                <a:solidFill>
                  <a:srgbClr val="FFFFFF"/>
                </a:solidFill>
                <a:latin typeface="IBM Plex Sans"/>
              </a:rPr>
            </a:br>
            <a:br>
              <a:rPr lang="en-US" dirty="0">
                <a:solidFill>
                  <a:srgbClr val="FFFFFF"/>
                </a:solidFill>
                <a:latin typeface="IBM Plex Sans"/>
              </a:rPr>
            </a:br>
            <a:r>
              <a:rPr lang="en-US" dirty="0">
                <a:solidFill>
                  <a:srgbClr val="FFFFFF"/>
                </a:solidFill>
                <a:latin typeface="IBM Plex Sans"/>
              </a:rPr>
              <a:t>↳ (AIF360)</a:t>
            </a:r>
          </a:p>
        </p:txBody>
      </p:sp>
      <p:sp>
        <p:nvSpPr>
          <p:cNvPr id="21" name="Rectangle 20"/>
          <p:cNvSpPr/>
          <p:nvPr/>
        </p:nvSpPr>
        <p:spPr>
          <a:xfrm>
            <a:off x="7853952" y="3821657"/>
            <a:ext cx="2091781" cy="1200329"/>
          </a:xfrm>
          <a:prstGeom prst="rect">
            <a:avLst/>
          </a:prstGeom>
        </p:spPr>
        <p:txBody>
          <a:bodyPr wrap="square">
            <a:spAutoFit/>
          </a:bodyPr>
          <a:lstStyle/>
          <a:p>
            <a:pPr defTabSz="914621">
              <a:defRPr/>
            </a:pPr>
            <a:r>
              <a:rPr lang="en-US" dirty="0">
                <a:solidFill>
                  <a:srgbClr val="FFFFFF"/>
                </a:solidFill>
                <a:latin typeface="IBM Plex Sans"/>
              </a:rPr>
              <a:t>AI Explainability 360 </a:t>
            </a:r>
            <a:br>
              <a:rPr lang="en-US" dirty="0">
                <a:solidFill>
                  <a:srgbClr val="FFFFFF"/>
                </a:solidFill>
                <a:latin typeface="IBM Plex Sans"/>
              </a:rPr>
            </a:br>
            <a:br>
              <a:rPr lang="en-US" dirty="0">
                <a:solidFill>
                  <a:srgbClr val="FFFFFF"/>
                </a:solidFill>
                <a:latin typeface="IBM Plex Sans"/>
              </a:rPr>
            </a:br>
            <a:r>
              <a:rPr lang="en-US" dirty="0">
                <a:solidFill>
                  <a:srgbClr val="FFFFFF"/>
                </a:solidFill>
                <a:latin typeface="IBM Plex Sans"/>
              </a:rPr>
              <a:t>↳ (AIX360)</a:t>
            </a:r>
          </a:p>
        </p:txBody>
      </p:sp>
      <p:sp>
        <p:nvSpPr>
          <p:cNvPr id="43" name="Content Placeholder 6">
            <a:extLst>
              <a:ext uri="{FF2B5EF4-FFF2-40B4-BE49-F238E27FC236}">
                <a16:creationId xmlns:a16="http://schemas.microsoft.com/office/drawing/2014/main" id="{09C43667-5DD8-4559-8B15-81EA99142E26}"/>
              </a:ext>
            </a:extLst>
          </p:cNvPr>
          <p:cNvSpPr txBox="1">
            <a:spLocks/>
          </p:cNvSpPr>
          <p:nvPr/>
        </p:nvSpPr>
        <p:spPr>
          <a:xfrm>
            <a:off x="7768591" y="5228848"/>
            <a:ext cx="2177143" cy="1258496"/>
          </a:xfrm>
          <a:prstGeom prst="rect">
            <a:avLst/>
          </a:prstGeom>
          <a:solidFill>
            <a:schemeClr val="accent1">
              <a:lumMod val="75000"/>
            </a:schemeClr>
          </a:solidFill>
          <a:ln>
            <a:noFill/>
          </a:ln>
        </p:spPr>
        <p:txBody>
          <a:bodyPr vert="horz" lIns="292608" tIns="268224" rIns="304800" bIns="304800" rtlCol="0" anchor="ctr">
            <a:noAutofit/>
          </a:bodyPr>
          <a:lst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algn="ctr" defTabSz="914621">
              <a:lnSpc>
                <a:spcPts val="2133"/>
              </a:lnSpc>
              <a:spcAft>
                <a:spcPts val="800"/>
              </a:spcAft>
              <a:buClr>
                <a:srgbClr val="000000"/>
              </a:buClr>
              <a:defRPr/>
            </a:pPr>
            <a:endParaRPr lang="en-US" sz="4800" dirty="0">
              <a:solidFill>
                <a:srgbClr val="FFFFFF"/>
              </a:solidFill>
              <a:latin typeface="HelvNeue Bold for IBM" panose="020B0804020202020204" pitchFamily="34" charset="0"/>
            </a:endParaRPr>
          </a:p>
        </p:txBody>
      </p:sp>
      <p:sp>
        <p:nvSpPr>
          <p:cNvPr id="44" name="Content Placeholder 6">
            <a:extLst>
              <a:ext uri="{FF2B5EF4-FFF2-40B4-BE49-F238E27FC236}">
                <a16:creationId xmlns:a16="http://schemas.microsoft.com/office/drawing/2014/main" id="{09C43667-5DD8-4559-8B15-81EA99142E26}"/>
              </a:ext>
            </a:extLst>
          </p:cNvPr>
          <p:cNvSpPr txBox="1">
            <a:spLocks/>
          </p:cNvSpPr>
          <p:nvPr/>
        </p:nvSpPr>
        <p:spPr>
          <a:xfrm>
            <a:off x="1573926" y="5194684"/>
            <a:ext cx="2177143" cy="1231105"/>
          </a:xfrm>
          <a:prstGeom prst="rect">
            <a:avLst/>
          </a:prstGeom>
          <a:solidFill>
            <a:schemeClr val="accent1">
              <a:lumMod val="75000"/>
            </a:schemeClr>
          </a:solidFill>
          <a:ln>
            <a:noFill/>
          </a:ln>
        </p:spPr>
        <p:txBody>
          <a:bodyPr vert="horz" lIns="292608" tIns="268224" rIns="304800" bIns="304800" rtlCol="0" anchor="ctr">
            <a:noAutofit/>
          </a:bodyPr>
          <a:lst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algn="ctr" defTabSz="914621">
              <a:lnSpc>
                <a:spcPts val="2133"/>
              </a:lnSpc>
              <a:spcAft>
                <a:spcPts val="800"/>
              </a:spcAft>
              <a:buClr>
                <a:srgbClr val="000000"/>
              </a:buClr>
              <a:defRPr/>
            </a:pPr>
            <a:endParaRPr lang="en-US" sz="4800" dirty="0">
              <a:solidFill>
                <a:srgbClr val="FFFFFF"/>
              </a:solidFill>
              <a:latin typeface="HelvNeue Bold for IBM" panose="020B0804020202020204" pitchFamily="34" charset="0"/>
            </a:endParaRPr>
          </a:p>
        </p:txBody>
      </p:sp>
      <p:sp>
        <p:nvSpPr>
          <p:cNvPr id="45" name="Rectangle 44"/>
          <p:cNvSpPr/>
          <p:nvPr/>
        </p:nvSpPr>
        <p:spPr>
          <a:xfrm>
            <a:off x="1573925" y="5256238"/>
            <a:ext cx="2177144" cy="892360"/>
          </a:xfrm>
          <a:prstGeom prst="rect">
            <a:avLst/>
          </a:prstGeom>
        </p:spPr>
        <p:txBody>
          <a:bodyPr wrap="square">
            <a:spAutoFit/>
          </a:bodyPr>
          <a:lstStyle/>
          <a:p>
            <a:pPr defTabSz="914621">
              <a:defRPr/>
            </a:pPr>
            <a:r>
              <a:rPr lang="en-US" sz="1333" dirty="0">
                <a:solidFill>
                  <a:srgbClr val="FFFFFF"/>
                </a:solidFill>
                <a:latin typeface="IBM Plex Sans"/>
              </a:rPr>
              <a:t>github.com/IBM/adversarial-robustness-toolbox</a:t>
            </a:r>
            <a:br>
              <a:rPr lang="en-US" sz="1333" dirty="0">
                <a:solidFill>
                  <a:srgbClr val="FFFFFF"/>
                </a:solidFill>
                <a:latin typeface="IBM Plex Sans"/>
              </a:rPr>
            </a:br>
            <a:endParaRPr lang="en-US" sz="1333" dirty="0">
              <a:solidFill>
                <a:srgbClr val="FFFFFF"/>
              </a:solidFill>
              <a:latin typeface="IBM Plex Sans"/>
            </a:endParaRPr>
          </a:p>
          <a:p>
            <a:pPr defTabSz="914621">
              <a:defRPr/>
            </a:pPr>
            <a:r>
              <a:rPr lang="en-US" sz="1200" dirty="0">
                <a:solidFill>
                  <a:srgbClr val="FFFFFF"/>
                </a:solidFill>
                <a:latin typeface="IBM Plex Sans"/>
              </a:rPr>
              <a:t>art-demo.mybluemix.net</a:t>
            </a:r>
          </a:p>
        </p:txBody>
      </p:sp>
      <p:sp>
        <p:nvSpPr>
          <p:cNvPr id="46" name="Content Placeholder 6">
            <a:extLst>
              <a:ext uri="{FF2B5EF4-FFF2-40B4-BE49-F238E27FC236}">
                <a16:creationId xmlns:a16="http://schemas.microsoft.com/office/drawing/2014/main" id="{09C43667-5DD8-4559-8B15-81EA99142E26}"/>
              </a:ext>
            </a:extLst>
          </p:cNvPr>
          <p:cNvSpPr txBox="1">
            <a:spLocks/>
          </p:cNvSpPr>
          <p:nvPr/>
        </p:nvSpPr>
        <p:spPr>
          <a:xfrm>
            <a:off x="4728366" y="5217863"/>
            <a:ext cx="2177143" cy="1231107"/>
          </a:xfrm>
          <a:prstGeom prst="rect">
            <a:avLst/>
          </a:prstGeom>
          <a:solidFill>
            <a:schemeClr val="accent1">
              <a:lumMod val="75000"/>
            </a:schemeClr>
          </a:solidFill>
          <a:ln>
            <a:noFill/>
          </a:ln>
        </p:spPr>
        <p:txBody>
          <a:bodyPr vert="horz" lIns="292608" tIns="268224" rIns="304800" bIns="304800" rtlCol="0" anchor="ctr">
            <a:noAutofit/>
          </a:bodyPr>
          <a:lst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algn="ctr" defTabSz="914621">
              <a:lnSpc>
                <a:spcPts val="2133"/>
              </a:lnSpc>
              <a:spcAft>
                <a:spcPts val="800"/>
              </a:spcAft>
              <a:buClr>
                <a:srgbClr val="000000"/>
              </a:buClr>
              <a:defRPr/>
            </a:pPr>
            <a:endParaRPr lang="en-US" sz="4800" dirty="0">
              <a:solidFill>
                <a:srgbClr val="FFFFFF"/>
              </a:solidFill>
              <a:latin typeface="HelvNeue Bold for IBM" panose="020B0804020202020204" pitchFamily="34" charset="0"/>
            </a:endParaRPr>
          </a:p>
        </p:txBody>
      </p:sp>
      <p:sp>
        <p:nvSpPr>
          <p:cNvPr id="47" name="Rectangle 46"/>
          <p:cNvSpPr/>
          <p:nvPr/>
        </p:nvSpPr>
        <p:spPr>
          <a:xfrm>
            <a:off x="4728365" y="5276834"/>
            <a:ext cx="2425499" cy="1118127"/>
          </a:xfrm>
          <a:prstGeom prst="rect">
            <a:avLst/>
          </a:prstGeom>
        </p:spPr>
        <p:txBody>
          <a:bodyPr wrap="square">
            <a:spAutoFit/>
          </a:bodyPr>
          <a:lstStyle/>
          <a:p>
            <a:pPr defTabSz="914621">
              <a:defRPr/>
            </a:pPr>
            <a:r>
              <a:rPr lang="en-US" sz="1333" dirty="0">
                <a:solidFill>
                  <a:srgbClr val="FFFFFF"/>
                </a:solidFill>
                <a:latin typeface="IBM Plex Sans"/>
              </a:rPr>
              <a:t>github.com/IBM/AIF360</a:t>
            </a:r>
            <a:br>
              <a:rPr lang="en-US" sz="1333" dirty="0">
                <a:solidFill>
                  <a:srgbClr val="FFFFFF"/>
                </a:solidFill>
                <a:latin typeface="IBM Plex Sans"/>
              </a:rPr>
            </a:br>
            <a:endParaRPr lang="en-US" sz="1333" dirty="0">
              <a:solidFill>
                <a:srgbClr val="FFFFFF"/>
              </a:solidFill>
              <a:latin typeface="IBM Plex Sans"/>
            </a:endParaRPr>
          </a:p>
          <a:p>
            <a:pPr defTabSz="914621">
              <a:defRPr/>
            </a:pPr>
            <a:br>
              <a:rPr lang="en-US" sz="1200" dirty="0">
                <a:solidFill>
                  <a:srgbClr val="FFFFFF"/>
                </a:solidFill>
                <a:latin typeface="IBM Plex Sans"/>
              </a:rPr>
            </a:br>
            <a:r>
              <a:rPr lang="en-US" sz="1200" dirty="0">
                <a:solidFill>
                  <a:srgbClr val="FFFFFF"/>
                </a:solidFill>
                <a:latin typeface="IBM Plex Sans"/>
              </a:rPr>
              <a:t>aif360.mybluemix.net</a:t>
            </a:r>
          </a:p>
          <a:p>
            <a:pPr marL="228594" indent="-228594" defTabSz="914621">
              <a:buFont typeface="Arial"/>
              <a:buChar char="•"/>
              <a:defRPr/>
            </a:pPr>
            <a:endParaRPr lang="en-US" sz="1600" dirty="0">
              <a:solidFill>
                <a:srgbClr val="FFFFFF"/>
              </a:solidFill>
              <a:latin typeface="IBM Plex Sans"/>
            </a:endParaRPr>
          </a:p>
        </p:txBody>
      </p:sp>
      <p:sp>
        <p:nvSpPr>
          <p:cNvPr id="53" name="Rectangle 52"/>
          <p:cNvSpPr/>
          <p:nvPr/>
        </p:nvSpPr>
        <p:spPr>
          <a:xfrm>
            <a:off x="7515997" y="5272721"/>
            <a:ext cx="2540780" cy="851452"/>
          </a:xfrm>
          <a:prstGeom prst="rect">
            <a:avLst/>
          </a:prstGeom>
        </p:spPr>
        <p:txBody>
          <a:bodyPr wrap="square">
            <a:spAutoFit/>
          </a:bodyPr>
          <a:lstStyle/>
          <a:p>
            <a:pPr marL="228594" indent="-228594" defTabSz="914621">
              <a:buFont typeface="Arial"/>
              <a:buChar char="•"/>
              <a:defRPr/>
            </a:pPr>
            <a:r>
              <a:rPr lang="en-US" sz="1333" dirty="0">
                <a:solidFill>
                  <a:srgbClr val="FFFFFF"/>
                </a:solidFill>
                <a:latin typeface="IBM Plex Sans"/>
              </a:rPr>
              <a:t>github.com/IBM/AIX360</a:t>
            </a:r>
            <a:br>
              <a:rPr lang="en-US" sz="1400" dirty="0">
                <a:solidFill>
                  <a:srgbClr val="FFFFFF"/>
                </a:solidFill>
                <a:latin typeface="IBM Plex Sans"/>
              </a:rPr>
            </a:br>
            <a:br>
              <a:rPr lang="en-US" sz="1200" dirty="0">
                <a:solidFill>
                  <a:srgbClr val="FFFFFF"/>
                </a:solidFill>
                <a:latin typeface="IBM Plex Sans"/>
              </a:rPr>
            </a:br>
            <a:br>
              <a:rPr lang="en-US" sz="1200" dirty="0">
                <a:solidFill>
                  <a:srgbClr val="FFFFFF"/>
                </a:solidFill>
                <a:latin typeface="IBM Plex Sans"/>
              </a:rPr>
            </a:br>
            <a:r>
              <a:rPr lang="en-US" sz="1200" dirty="0">
                <a:solidFill>
                  <a:srgbClr val="FFFFFF"/>
                </a:solidFill>
                <a:latin typeface="IBM Plex Sans"/>
              </a:rPr>
              <a:t>aix360.mybluemix.net</a:t>
            </a:r>
            <a:endParaRPr lang="en-US" sz="1333" dirty="0">
              <a:solidFill>
                <a:srgbClr val="FFFFFF"/>
              </a:solidFill>
              <a:latin typeface="IBM Plex Sans"/>
            </a:endParaRPr>
          </a:p>
        </p:txBody>
      </p:sp>
      <p:sp>
        <p:nvSpPr>
          <p:cNvPr id="26" name="Rectangle 25">
            <a:extLst>
              <a:ext uri="{FF2B5EF4-FFF2-40B4-BE49-F238E27FC236}">
                <a16:creationId xmlns:a16="http://schemas.microsoft.com/office/drawing/2014/main" id="{2154FBDE-5FCA-D548-A922-98AF0DAC5414}"/>
              </a:ext>
            </a:extLst>
          </p:cNvPr>
          <p:cNvSpPr/>
          <p:nvPr/>
        </p:nvSpPr>
        <p:spPr>
          <a:xfrm>
            <a:off x="5411892" y="1262340"/>
            <a:ext cx="1047063" cy="338552"/>
          </a:xfrm>
          <a:prstGeom prst="rect">
            <a:avLst/>
          </a:prstGeom>
        </p:spPr>
        <p:txBody>
          <a:bodyPr wrap="none" lIns="91431" tIns="45719" rIns="91431" bIns="45719">
            <a:spAutoFit/>
          </a:bodyPr>
          <a:lstStyle/>
          <a:p>
            <a:pPr algn="ctr" defTabSz="914621">
              <a:defRPr/>
            </a:pPr>
            <a:r>
              <a:rPr lang="en-US" sz="1600" b="1" dirty="0">
                <a:solidFill>
                  <a:srgbClr val="3366FF"/>
                </a:solidFill>
                <a:latin typeface="IBM Plex Sans" panose="020B0503050203000203" pitchFamily="34" charset="77"/>
              </a:rPr>
              <a:t>Is it fair?</a:t>
            </a:r>
          </a:p>
        </p:txBody>
      </p:sp>
      <p:sp>
        <p:nvSpPr>
          <p:cNvPr id="27" name="Rectangle 26">
            <a:extLst>
              <a:ext uri="{FF2B5EF4-FFF2-40B4-BE49-F238E27FC236}">
                <a16:creationId xmlns:a16="http://schemas.microsoft.com/office/drawing/2014/main" id="{D2BE1500-45BE-9D4D-8F44-2A241B8DAC90}"/>
              </a:ext>
            </a:extLst>
          </p:cNvPr>
          <p:cNvSpPr/>
          <p:nvPr/>
        </p:nvSpPr>
        <p:spPr>
          <a:xfrm>
            <a:off x="7721334" y="1158669"/>
            <a:ext cx="1877473" cy="584773"/>
          </a:xfrm>
          <a:prstGeom prst="rect">
            <a:avLst/>
          </a:prstGeom>
        </p:spPr>
        <p:txBody>
          <a:bodyPr wrap="square" lIns="91431" tIns="45719" rIns="91431" bIns="45719">
            <a:spAutoFit/>
          </a:bodyPr>
          <a:lstStyle/>
          <a:p>
            <a:pPr algn="ctr" defTabSz="914621">
              <a:defRPr/>
            </a:pPr>
            <a:r>
              <a:rPr lang="en-US" sz="1600" b="1" dirty="0">
                <a:solidFill>
                  <a:srgbClr val="3366FF"/>
                </a:solidFill>
                <a:latin typeface="IBM Plex Sans" panose="020B0503050203000203" pitchFamily="34" charset="77"/>
              </a:rPr>
              <a:t>Is it easy to understand?</a:t>
            </a:r>
          </a:p>
        </p:txBody>
      </p:sp>
      <p:sp>
        <p:nvSpPr>
          <p:cNvPr id="38" name="Rectangle 37">
            <a:extLst>
              <a:ext uri="{FF2B5EF4-FFF2-40B4-BE49-F238E27FC236}">
                <a16:creationId xmlns:a16="http://schemas.microsoft.com/office/drawing/2014/main" id="{7C7B77E3-E490-2548-AA7B-A9C6293A6ED9}"/>
              </a:ext>
            </a:extLst>
          </p:cNvPr>
          <p:cNvSpPr/>
          <p:nvPr/>
        </p:nvSpPr>
        <p:spPr>
          <a:xfrm>
            <a:off x="1831849" y="1158670"/>
            <a:ext cx="1837151" cy="584773"/>
          </a:xfrm>
          <a:prstGeom prst="rect">
            <a:avLst/>
          </a:prstGeom>
        </p:spPr>
        <p:txBody>
          <a:bodyPr wrap="square" lIns="91431" tIns="45719" rIns="91431" bIns="45719">
            <a:spAutoFit/>
          </a:bodyPr>
          <a:lstStyle/>
          <a:p>
            <a:pPr algn="ctr" defTabSz="914621">
              <a:defRPr/>
            </a:pPr>
            <a:r>
              <a:rPr lang="en-US" sz="1600" b="1" dirty="0">
                <a:solidFill>
                  <a:srgbClr val="3366FF"/>
                </a:solidFill>
                <a:latin typeface="IBM Plex Sans" panose="020B0503050203000203" pitchFamily="34" charset="77"/>
              </a:rPr>
              <a:t>Did anyone tamper with it?</a:t>
            </a:r>
          </a:p>
        </p:txBody>
      </p:sp>
      <p:grpSp>
        <p:nvGrpSpPr>
          <p:cNvPr id="3" name="Group 2">
            <a:extLst>
              <a:ext uri="{FF2B5EF4-FFF2-40B4-BE49-F238E27FC236}">
                <a16:creationId xmlns:a16="http://schemas.microsoft.com/office/drawing/2014/main" id="{76E08F16-035A-0540-A412-710DC2C2DBE0}"/>
              </a:ext>
            </a:extLst>
          </p:cNvPr>
          <p:cNvGrpSpPr/>
          <p:nvPr/>
        </p:nvGrpSpPr>
        <p:grpSpPr>
          <a:xfrm>
            <a:off x="2016055" y="1735242"/>
            <a:ext cx="1468736" cy="1360937"/>
            <a:chOff x="591259" y="1229123"/>
            <a:chExt cx="1219200" cy="1219200"/>
          </a:xfrm>
        </p:grpSpPr>
        <p:cxnSp>
          <p:nvCxnSpPr>
            <p:cNvPr id="39" name="Straight Arrow Connector 38">
              <a:extLst>
                <a:ext uri="{FF2B5EF4-FFF2-40B4-BE49-F238E27FC236}">
                  <a16:creationId xmlns:a16="http://schemas.microsoft.com/office/drawing/2014/main" id="{55B8C04D-3F4E-A64D-BB1B-1147EE81B06B}"/>
                </a:ext>
              </a:extLst>
            </p:cNvPr>
            <p:cNvCxnSpPr>
              <a:cxnSpLocks/>
            </p:cNvCxnSpPr>
            <p:nvPr/>
          </p:nvCxnSpPr>
          <p:spPr>
            <a:xfrm flipH="1">
              <a:off x="743659" y="1381523"/>
              <a:ext cx="914400" cy="990600"/>
            </a:xfrm>
            <a:prstGeom prst="straightConnector1">
              <a:avLst/>
            </a:prstGeom>
            <a:ln w="57150">
              <a:solidFill>
                <a:schemeClr val="accent1">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5E4901C-75DC-DD48-B06B-AF2E96E894EC}"/>
                </a:ext>
              </a:extLst>
            </p:cNvPr>
            <p:cNvCxnSpPr>
              <a:cxnSpLocks/>
            </p:cNvCxnSpPr>
            <p:nvPr/>
          </p:nvCxnSpPr>
          <p:spPr>
            <a:xfrm>
              <a:off x="1200859" y="1229123"/>
              <a:ext cx="0" cy="1219200"/>
            </a:xfrm>
            <a:prstGeom prst="straightConnector1">
              <a:avLst/>
            </a:prstGeom>
            <a:ln w="57150">
              <a:solidFill>
                <a:schemeClr val="accent1">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714EB2B2-D784-5F4B-BD35-A53B2F8AC589}"/>
                </a:ext>
              </a:extLst>
            </p:cNvPr>
            <p:cNvCxnSpPr>
              <a:cxnSpLocks/>
            </p:cNvCxnSpPr>
            <p:nvPr/>
          </p:nvCxnSpPr>
          <p:spPr>
            <a:xfrm>
              <a:off x="743659" y="1381523"/>
              <a:ext cx="990600" cy="990600"/>
            </a:xfrm>
            <a:prstGeom prst="straightConnector1">
              <a:avLst/>
            </a:prstGeom>
            <a:ln w="57150">
              <a:solidFill>
                <a:schemeClr val="accent1">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0F13EBA7-A5C2-E64C-A43C-4E5B9F2E87BC}"/>
                </a:ext>
              </a:extLst>
            </p:cNvPr>
            <p:cNvCxnSpPr>
              <a:cxnSpLocks/>
            </p:cNvCxnSpPr>
            <p:nvPr/>
          </p:nvCxnSpPr>
          <p:spPr>
            <a:xfrm flipH="1">
              <a:off x="591259" y="1838723"/>
              <a:ext cx="1219200" cy="0"/>
            </a:xfrm>
            <a:prstGeom prst="straightConnector1">
              <a:avLst/>
            </a:prstGeom>
            <a:ln w="57150">
              <a:solidFill>
                <a:schemeClr val="accent1">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04184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8030048-A607-E449-B0BB-39DD31194E85}"/>
              </a:ext>
            </a:extLst>
          </p:cNvPr>
          <p:cNvSpPr/>
          <p:nvPr/>
        </p:nvSpPr>
        <p:spPr>
          <a:xfrm>
            <a:off x="2243561" y="464526"/>
            <a:ext cx="7704881" cy="830997"/>
          </a:xfrm>
          <a:prstGeom prst="rect">
            <a:avLst/>
          </a:prstGeom>
        </p:spPr>
        <p:txBody>
          <a:bodyPr wrap="square">
            <a:spAutoFit/>
          </a:bodyPr>
          <a:lstStyle/>
          <a:p>
            <a:pPr algn="ctr" defTabSz="914377" fontAlgn="base"/>
            <a:r>
              <a:rPr lang="en-US" sz="4800" b="1" dirty="0">
                <a:solidFill>
                  <a:srgbClr val="FFFFFF"/>
                </a:solidFill>
                <a:latin typeface="IBM Plex Sans" panose="020B0503050203000203" pitchFamily="34" charset="0"/>
              </a:rPr>
              <a:t>Watson OpenScale</a:t>
            </a:r>
          </a:p>
        </p:txBody>
      </p:sp>
      <p:sp>
        <p:nvSpPr>
          <p:cNvPr id="9" name="Rectangle 8">
            <a:extLst>
              <a:ext uri="{FF2B5EF4-FFF2-40B4-BE49-F238E27FC236}">
                <a16:creationId xmlns:a16="http://schemas.microsoft.com/office/drawing/2014/main" id="{68BB2B23-A1A0-1E48-94E5-701467E362CE}"/>
              </a:ext>
            </a:extLst>
          </p:cNvPr>
          <p:cNvSpPr/>
          <p:nvPr/>
        </p:nvSpPr>
        <p:spPr>
          <a:xfrm>
            <a:off x="8288261" y="3958542"/>
            <a:ext cx="3375163" cy="2170359"/>
          </a:xfrm>
          <a:prstGeom prst="rect">
            <a:avLst/>
          </a:prstGeom>
          <a:noFill/>
        </p:spPr>
        <p:txBody>
          <a:bodyPr wrap="square" lIns="0" tIns="0" rIns="0" bIns="0" rtlCol="0" anchor="t">
            <a:noAutofit/>
          </a:bodyPr>
          <a:lstStyle/>
          <a:p>
            <a:pPr algn="ctr" defTabSz="914377"/>
            <a:r>
              <a:rPr lang="en-US" b="1" dirty="0">
                <a:solidFill>
                  <a:srgbClr val="FFFFFF"/>
                </a:solidFill>
                <a:latin typeface="IBM Plex Sans" panose="020B0503050000000000" pitchFamily="34" charset="77"/>
              </a:rPr>
              <a:t>Align model performance with business outcomes</a:t>
            </a:r>
          </a:p>
          <a:p>
            <a:pPr algn="ctr" defTabSz="914377"/>
            <a:endParaRPr lang="en-US" b="1" dirty="0">
              <a:solidFill>
                <a:srgbClr val="FFFFFF"/>
              </a:solidFill>
              <a:latin typeface="IBM Plex Sans" panose="020B0503050000000000" pitchFamily="34" charset="77"/>
            </a:endParaRPr>
          </a:p>
          <a:p>
            <a:pPr algn="ctr" defTabSz="914377"/>
            <a:r>
              <a:rPr lang="en-US" sz="1600" dirty="0">
                <a:solidFill>
                  <a:srgbClr val="FFFFFF"/>
                </a:solidFill>
                <a:latin typeface="IBM Plex Sans" panose="020B0503050000000000" pitchFamily="34" charset="77"/>
              </a:rPr>
              <a:t>Correlate model metrics and business KPIs</a:t>
            </a:r>
          </a:p>
          <a:p>
            <a:pPr algn="ctr" defTabSz="914377"/>
            <a:endParaRPr lang="en-US" sz="1600" dirty="0">
              <a:solidFill>
                <a:srgbClr val="FFFFFF"/>
              </a:solidFill>
              <a:latin typeface="IBM Plex Sans" panose="020B0503050000000000" pitchFamily="34" charset="77"/>
            </a:endParaRPr>
          </a:p>
          <a:p>
            <a:pPr algn="ctr" defTabSz="914377"/>
            <a:r>
              <a:rPr lang="en-US" sz="1600" dirty="0">
                <a:solidFill>
                  <a:srgbClr val="FFFFFF"/>
                </a:solidFill>
                <a:latin typeface="IBM Plex Sans" panose="020B0503050000000000" pitchFamily="34" charset="77"/>
              </a:rPr>
              <a:t>Actionable metrics and alerts</a:t>
            </a:r>
          </a:p>
          <a:p>
            <a:pPr algn="ctr" defTabSz="914377"/>
            <a:endParaRPr lang="en-US" sz="1600" dirty="0">
              <a:solidFill>
                <a:srgbClr val="FFFFFF"/>
              </a:solidFill>
              <a:latin typeface="IBM Plex Sans" panose="020B0503050000000000" pitchFamily="34" charset="77"/>
            </a:endParaRPr>
          </a:p>
          <a:p>
            <a:pPr algn="ctr" defTabSz="914377"/>
            <a:endParaRPr lang="en-US" sz="1600" dirty="0">
              <a:solidFill>
                <a:srgbClr val="FFFFFF"/>
              </a:solidFill>
              <a:latin typeface="IBM Plex Sans" panose="020B0503050000000000" pitchFamily="34" charset="77"/>
            </a:endParaRPr>
          </a:p>
          <a:p>
            <a:pPr algn="ctr" defTabSz="914377"/>
            <a:endParaRPr lang="en-US" sz="1600" dirty="0">
              <a:solidFill>
                <a:srgbClr val="FFFFFF"/>
              </a:solidFill>
              <a:latin typeface="IBM Plex Sans" panose="020B0503050000000000" pitchFamily="34" charset="77"/>
            </a:endParaRPr>
          </a:p>
          <a:p>
            <a:pPr algn="ctr" defTabSz="914377"/>
            <a:endParaRPr lang="en-US" sz="1600" b="1" dirty="0">
              <a:solidFill>
                <a:srgbClr val="FFFFFF"/>
              </a:solidFill>
              <a:latin typeface="IBM Plex Sans" panose="020B0503050000000000" pitchFamily="34" charset="77"/>
            </a:endParaRPr>
          </a:p>
        </p:txBody>
      </p:sp>
      <p:sp>
        <p:nvSpPr>
          <p:cNvPr id="10" name="Rectangle 9">
            <a:extLst>
              <a:ext uri="{FF2B5EF4-FFF2-40B4-BE49-F238E27FC236}">
                <a16:creationId xmlns:a16="http://schemas.microsoft.com/office/drawing/2014/main" id="{DF9F9D5B-164B-E34A-A3FF-AF46AE27ACAE}"/>
              </a:ext>
            </a:extLst>
          </p:cNvPr>
          <p:cNvSpPr/>
          <p:nvPr/>
        </p:nvSpPr>
        <p:spPr>
          <a:xfrm>
            <a:off x="4450112" y="3958543"/>
            <a:ext cx="3375163" cy="2170359"/>
          </a:xfrm>
          <a:prstGeom prst="rect">
            <a:avLst/>
          </a:prstGeom>
          <a:noFill/>
          <a:ln>
            <a:noFill/>
          </a:ln>
        </p:spPr>
        <p:txBody>
          <a:bodyPr wrap="square" lIns="0" tIns="0" rIns="0" bIns="0" rtlCol="0" anchor="t">
            <a:noAutofit/>
          </a:bodyPr>
          <a:lstStyle/>
          <a:p>
            <a:pPr algn="ctr" defTabSz="914377"/>
            <a:r>
              <a:rPr lang="en-US" b="1" dirty="0">
                <a:solidFill>
                  <a:srgbClr val="FFFFFF"/>
                </a:solidFill>
                <a:latin typeface="IBM Plex Sans" panose="020B0503050000000000" pitchFamily="34" charset="77"/>
              </a:rPr>
              <a:t>Ensure that models are resilient to changing situations</a:t>
            </a:r>
          </a:p>
          <a:p>
            <a:pPr algn="ctr" defTabSz="914377"/>
            <a:endParaRPr lang="en-US" b="1" dirty="0">
              <a:solidFill>
                <a:srgbClr val="FFFFFF"/>
              </a:solidFill>
              <a:latin typeface="IBM Plex Sans" panose="020B0503050000000000" pitchFamily="34" charset="77"/>
            </a:endParaRPr>
          </a:p>
          <a:p>
            <a:pPr algn="ctr" defTabSz="914377"/>
            <a:r>
              <a:rPr lang="en-US" sz="1600" dirty="0">
                <a:solidFill>
                  <a:srgbClr val="FFFFFF"/>
                </a:solidFill>
                <a:latin typeface="IBM Plex Sans" panose="020B0503050000000000" pitchFamily="34" charset="77"/>
              </a:rPr>
              <a:t>Detect drift during runtime</a:t>
            </a:r>
          </a:p>
          <a:p>
            <a:pPr algn="ctr" defTabSz="914377"/>
            <a:endParaRPr lang="en-US" sz="1600" dirty="0">
              <a:solidFill>
                <a:srgbClr val="FFFFFF"/>
              </a:solidFill>
              <a:latin typeface="IBM Plex Sans" panose="020B0503050000000000" pitchFamily="34" charset="77"/>
            </a:endParaRPr>
          </a:p>
          <a:p>
            <a:pPr algn="ctr" defTabSz="914377"/>
            <a:r>
              <a:rPr lang="en-US" sz="1600" dirty="0">
                <a:solidFill>
                  <a:srgbClr val="FFFFFF"/>
                </a:solidFill>
                <a:latin typeface="IBM Plex Sans" panose="020B0503050000000000" pitchFamily="34" charset="77"/>
              </a:rPr>
              <a:t>Generate specific model retraining inputs</a:t>
            </a:r>
          </a:p>
          <a:p>
            <a:pPr algn="ctr" defTabSz="914377"/>
            <a:endParaRPr lang="en-US" sz="1600" dirty="0">
              <a:solidFill>
                <a:srgbClr val="FFFFFF"/>
              </a:solidFill>
              <a:latin typeface="IBM Plex Sans" panose="020B0503050000000000" pitchFamily="34" charset="77"/>
            </a:endParaRPr>
          </a:p>
          <a:p>
            <a:pPr algn="ctr" defTabSz="914377"/>
            <a:endParaRPr lang="en-US" sz="1600" dirty="0">
              <a:solidFill>
                <a:srgbClr val="FFFFFF"/>
              </a:solidFill>
              <a:latin typeface="IBM Plex Sans" panose="020B0503050000000000" pitchFamily="34" charset="77"/>
            </a:endParaRPr>
          </a:p>
          <a:p>
            <a:pPr algn="ctr" defTabSz="914377"/>
            <a:endParaRPr lang="en-US" sz="1600" dirty="0">
              <a:solidFill>
                <a:srgbClr val="FFFFFF"/>
              </a:solidFill>
              <a:latin typeface="IBM Plex Sans" panose="020B0503050000000000" pitchFamily="34" charset="77"/>
            </a:endParaRPr>
          </a:p>
          <a:p>
            <a:pPr algn="ctr" defTabSz="914377"/>
            <a:endParaRPr lang="en-US" sz="1600" b="1" dirty="0">
              <a:solidFill>
                <a:srgbClr val="FFFFFF"/>
              </a:solidFill>
              <a:latin typeface="IBM Plex Sans" panose="020B0503050000000000" pitchFamily="34" charset="77"/>
            </a:endParaRPr>
          </a:p>
        </p:txBody>
      </p:sp>
      <p:sp>
        <p:nvSpPr>
          <p:cNvPr id="11" name="Rectangle 10">
            <a:extLst>
              <a:ext uri="{FF2B5EF4-FFF2-40B4-BE49-F238E27FC236}">
                <a16:creationId xmlns:a16="http://schemas.microsoft.com/office/drawing/2014/main" id="{79D00EF1-9089-DF48-AD4D-BD4DC0914013}"/>
              </a:ext>
            </a:extLst>
          </p:cNvPr>
          <p:cNvSpPr/>
          <p:nvPr/>
        </p:nvSpPr>
        <p:spPr>
          <a:xfrm>
            <a:off x="611963" y="3958542"/>
            <a:ext cx="3375163" cy="2170359"/>
          </a:xfrm>
          <a:prstGeom prst="rect">
            <a:avLst/>
          </a:prstGeom>
          <a:noFill/>
          <a:ln>
            <a:noFill/>
          </a:ln>
        </p:spPr>
        <p:txBody>
          <a:bodyPr wrap="square" lIns="0" tIns="0" rIns="0" bIns="0" rtlCol="0" anchor="t">
            <a:noAutofit/>
          </a:bodyPr>
          <a:lstStyle/>
          <a:p>
            <a:pPr algn="ctr" defTabSz="914377"/>
            <a:r>
              <a:rPr lang="en-US" b="1" dirty="0">
                <a:solidFill>
                  <a:srgbClr val="FFFFFF"/>
                </a:solidFill>
                <a:latin typeface="IBM Plex Sans" panose="020B0503050000000000" pitchFamily="34" charset="77"/>
              </a:rPr>
              <a:t>Monitoring for compliance and safeguards</a:t>
            </a:r>
            <a:endParaRPr lang="en-US" sz="1600" b="1" dirty="0">
              <a:solidFill>
                <a:srgbClr val="FFFFFF"/>
              </a:solidFill>
              <a:latin typeface="IBM Plex Sans" panose="020B0503050000000000" pitchFamily="34" charset="77"/>
            </a:endParaRPr>
          </a:p>
          <a:p>
            <a:pPr algn="ctr" defTabSz="914377"/>
            <a:endParaRPr lang="en-US" sz="1600" dirty="0">
              <a:solidFill>
                <a:srgbClr val="FFFFFF"/>
              </a:solidFill>
              <a:latin typeface="IBM Plex Sans" panose="020B0503050000000000" pitchFamily="34" charset="77"/>
            </a:endParaRPr>
          </a:p>
          <a:p>
            <a:pPr algn="ctr" defTabSz="914377"/>
            <a:r>
              <a:rPr lang="en-US" sz="1600" dirty="0">
                <a:solidFill>
                  <a:srgbClr val="FFFFFF"/>
                </a:solidFill>
                <a:latin typeface="IBM Plex Sans" panose="020B0503050000000000" pitchFamily="34" charset="77"/>
              </a:rPr>
              <a:t>Mitigate biased model behavior</a:t>
            </a:r>
          </a:p>
          <a:p>
            <a:pPr algn="ctr" defTabSz="914377"/>
            <a:endParaRPr lang="en-US" sz="1600" dirty="0">
              <a:solidFill>
                <a:srgbClr val="FFFFFF"/>
              </a:solidFill>
              <a:latin typeface="IBM Plex Sans" panose="020B0503050000000000" pitchFamily="34" charset="77"/>
            </a:endParaRPr>
          </a:p>
          <a:p>
            <a:pPr algn="ctr" defTabSz="914377"/>
            <a:r>
              <a:rPr lang="en-US" sz="1600" dirty="0">
                <a:solidFill>
                  <a:srgbClr val="FFFFFF"/>
                </a:solidFill>
                <a:latin typeface="IBM Plex Sans" panose="020B0503050000000000" pitchFamily="34" charset="77"/>
              </a:rPr>
              <a:t>Explain model decisions</a:t>
            </a:r>
          </a:p>
          <a:p>
            <a:pPr algn="ctr" defTabSz="914377"/>
            <a:endParaRPr lang="en-US" sz="1600" dirty="0">
              <a:solidFill>
                <a:srgbClr val="FFFFFF"/>
              </a:solidFill>
              <a:latin typeface="IBM Plex Sans" panose="020B0503050000000000" pitchFamily="34" charset="77"/>
            </a:endParaRPr>
          </a:p>
          <a:p>
            <a:pPr algn="ctr" defTabSz="914377"/>
            <a:r>
              <a:rPr lang="en-US" sz="1600" dirty="0">
                <a:solidFill>
                  <a:srgbClr val="FFFFFF"/>
                </a:solidFill>
                <a:latin typeface="IBM Plex Sans" panose="020B0503050000000000" pitchFamily="34" charset="77"/>
              </a:rPr>
              <a:t>Validate and control risk</a:t>
            </a:r>
          </a:p>
        </p:txBody>
      </p:sp>
      <p:pic>
        <p:nvPicPr>
          <p:cNvPr id="4" name="Picture 3">
            <a:extLst>
              <a:ext uri="{FF2B5EF4-FFF2-40B4-BE49-F238E27FC236}">
                <a16:creationId xmlns:a16="http://schemas.microsoft.com/office/drawing/2014/main" id="{130341D2-B0CD-6540-A115-D6B4E005BFE5}"/>
              </a:ext>
            </a:extLst>
          </p:cNvPr>
          <p:cNvPicPr>
            <a:picLocks noChangeAspect="1"/>
          </p:cNvPicPr>
          <p:nvPr/>
        </p:nvPicPr>
        <p:blipFill>
          <a:blip r:embed="rId3"/>
          <a:stretch>
            <a:fillRect/>
          </a:stretch>
        </p:blipFill>
        <p:spPr>
          <a:xfrm>
            <a:off x="9677393" y="2541336"/>
            <a:ext cx="927116" cy="887664"/>
          </a:xfrm>
          <a:prstGeom prst="rect">
            <a:avLst/>
          </a:prstGeom>
        </p:spPr>
      </p:pic>
      <p:pic>
        <p:nvPicPr>
          <p:cNvPr id="12" name="Picture 11" descr="A close up of a sign&#10;&#10;Description automatically generated">
            <a:extLst>
              <a:ext uri="{FF2B5EF4-FFF2-40B4-BE49-F238E27FC236}">
                <a16:creationId xmlns:a16="http://schemas.microsoft.com/office/drawing/2014/main" id="{9F18D22E-EC7F-4643-A1D6-0DC58D698CE2}"/>
              </a:ext>
            </a:extLst>
          </p:cNvPr>
          <p:cNvPicPr>
            <a:picLocks noChangeAspect="1"/>
          </p:cNvPicPr>
          <p:nvPr/>
        </p:nvPicPr>
        <p:blipFill>
          <a:blip r:embed="rId4"/>
          <a:stretch>
            <a:fillRect/>
          </a:stretch>
        </p:blipFill>
        <p:spPr>
          <a:xfrm>
            <a:off x="5704115" y="2614768"/>
            <a:ext cx="820964" cy="786029"/>
          </a:xfrm>
          <a:prstGeom prst="rect">
            <a:avLst/>
          </a:prstGeom>
        </p:spPr>
      </p:pic>
      <p:pic>
        <p:nvPicPr>
          <p:cNvPr id="15" name="Picture 14">
            <a:extLst>
              <a:ext uri="{FF2B5EF4-FFF2-40B4-BE49-F238E27FC236}">
                <a16:creationId xmlns:a16="http://schemas.microsoft.com/office/drawing/2014/main" id="{8FC9AF34-CF6B-7445-A01E-5177D21E0AA2}"/>
              </a:ext>
            </a:extLst>
          </p:cNvPr>
          <p:cNvPicPr>
            <a:picLocks noChangeAspect="1"/>
          </p:cNvPicPr>
          <p:nvPr/>
        </p:nvPicPr>
        <p:blipFill>
          <a:blip r:embed="rId5"/>
          <a:stretch>
            <a:fillRect/>
          </a:stretch>
        </p:blipFill>
        <p:spPr>
          <a:xfrm>
            <a:off x="1973043" y="2657267"/>
            <a:ext cx="820964" cy="801871"/>
          </a:xfrm>
          <a:prstGeom prst="rect">
            <a:avLst/>
          </a:prstGeom>
        </p:spPr>
      </p:pic>
      <p:sp>
        <p:nvSpPr>
          <p:cNvPr id="2" name="Rectangle 1">
            <a:extLst>
              <a:ext uri="{FF2B5EF4-FFF2-40B4-BE49-F238E27FC236}">
                <a16:creationId xmlns:a16="http://schemas.microsoft.com/office/drawing/2014/main" id="{833CEF36-2C6B-B847-8C34-C5BD0F8824B3}"/>
              </a:ext>
            </a:extLst>
          </p:cNvPr>
          <p:cNvSpPr/>
          <p:nvPr/>
        </p:nvSpPr>
        <p:spPr>
          <a:xfrm>
            <a:off x="1021806" y="1157693"/>
            <a:ext cx="9904549" cy="609526"/>
          </a:xfrm>
          <a:prstGeom prst="rect">
            <a:avLst/>
          </a:prstGeom>
        </p:spPr>
        <p:txBody>
          <a:bodyPr wrap="square">
            <a:spAutoFit/>
          </a:bodyPr>
          <a:lstStyle/>
          <a:p>
            <a:pPr algn="ctr" defTabSz="457189">
              <a:lnSpc>
                <a:spcPct val="90000"/>
              </a:lnSpc>
              <a:spcBef>
                <a:spcPct val="0"/>
              </a:spcBef>
              <a:defRPr/>
            </a:pPr>
            <a:r>
              <a:rPr lang="en-US" sz="1867" dirty="0">
                <a:solidFill>
                  <a:srgbClr val="FFFFFF"/>
                </a:solidFill>
                <a:latin typeface="IBM Plex Sans" panose="020B0503050000000000" pitchFamily="34" charset="77"/>
                <a:cs typeface="Arial" charset="0"/>
              </a:rPr>
              <a:t>Validate and monitor AI models, deployed anywhere, to help comply with regulations, address internal safeguards, and mitigate business risk</a:t>
            </a:r>
          </a:p>
        </p:txBody>
      </p:sp>
    </p:spTree>
    <p:extLst>
      <p:ext uri="{BB962C8B-B14F-4D97-AF65-F5344CB8AC3E}">
        <p14:creationId xmlns:p14="http://schemas.microsoft.com/office/powerpoint/2010/main" val="2051836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FEFE3-D51E-B24C-B5A8-D484AE7A3E4A}"/>
              </a:ext>
            </a:extLst>
          </p:cNvPr>
          <p:cNvSpPr>
            <a:spLocks noGrp="1"/>
          </p:cNvSpPr>
          <p:nvPr>
            <p:ph type="title"/>
          </p:nvPr>
        </p:nvSpPr>
        <p:spPr>
          <a:xfrm>
            <a:off x="304801" y="268224"/>
            <a:ext cx="10895763" cy="508000"/>
          </a:xfrm>
        </p:spPr>
        <p:txBody>
          <a:bodyPr/>
          <a:lstStyle/>
          <a:p>
            <a:r>
              <a:rPr lang="en-US" b="1" dirty="0">
                <a:latin typeface="IBM Plex Sans" panose="020B0503050000000000" pitchFamily="34" charset="77"/>
              </a:rPr>
              <a:t>Bias Mitigation – Guardrails against AI Bias</a:t>
            </a:r>
          </a:p>
        </p:txBody>
      </p:sp>
      <p:sp>
        <p:nvSpPr>
          <p:cNvPr id="3" name="Slide Number Placeholder 2">
            <a:extLst>
              <a:ext uri="{FF2B5EF4-FFF2-40B4-BE49-F238E27FC236}">
                <a16:creationId xmlns:a16="http://schemas.microsoft.com/office/drawing/2014/main" id="{FF6781AD-8CDB-E24B-BB87-6341A79A00E1}"/>
              </a:ext>
            </a:extLst>
          </p:cNvPr>
          <p:cNvSpPr>
            <a:spLocks noGrp="1"/>
          </p:cNvSpPr>
          <p:nvPr>
            <p:ph type="sldNum" sz="quarter" idx="10"/>
          </p:nvPr>
        </p:nvSpPr>
        <p:spPr>
          <a:xfrm>
            <a:off x="11763235" y="6465193"/>
            <a:ext cx="123965" cy="123111"/>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a:ln>
                  <a:noFill/>
                </a:ln>
                <a:solidFill>
                  <a:srgbClr val="FFFFFF"/>
                </a:solidFill>
                <a:effectLst/>
                <a:uLnTx/>
                <a:uFillTx/>
                <a:latin typeface="IBM Plex Sans" panose="020B0503050000000000" pitchFamily="34" charset="77"/>
                <a:cs typeface="Arial" charset="0"/>
              </a:rPr>
              <a:pPr marL="0" marR="0" lvl="0" indent="0" algn="r" defTabSz="914354"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FFFFFF"/>
              </a:solidFill>
              <a:effectLst/>
              <a:uLnTx/>
              <a:uFillTx/>
              <a:latin typeface="IBM Plex Sans" panose="020B0503050000000000" pitchFamily="34" charset="77"/>
              <a:cs typeface="Arial" charset="0"/>
            </a:endParaRPr>
          </a:p>
        </p:txBody>
      </p:sp>
      <p:grpSp>
        <p:nvGrpSpPr>
          <p:cNvPr id="10" name="Group 9">
            <a:extLst>
              <a:ext uri="{FF2B5EF4-FFF2-40B4-BE49-F238E27FC236}">
                <a16:creationId xmlns:a16="http://schemas.microsoft.com/office/drawing/2014/main" id="{8DB95E8A-67E4-3942-856C-29D9A26BEFC6}"/>
              </a:ext>
            </a:extLst>
          </p:cNvPr>
          <p:cNvGrpSpPr/>
          <p:nvPr/>
        </p:nvGrpSpPr>
        <p:grpSpPr>
          <a:xfrm>
            <a:off x="936532" y="4702314"/>
            <a:ext cx="2056973" cy="1467965"/>
            <a:chOff x="619271" y="3636373"/>
            <a:chExt cx="2056973" cy="1467965"/>
          </a:xfrm>
        </p:grpSpPr>
        <p:sp>
          <p:nvSpPr>
            <p:cNvPr id="6" name="Can 5">
              <a:extLst>
                <a:ext uri="{FF2B5EF4-FFF2-40B4-BE49-F238E27FC236}">
                  <a16:creationId xmlns:a16="http://schemas.microsoft.com/office/drawing/2014/main" id="{EC8523B2-A546-6146-B3FE-D944B1FDD6A8}"/>
                </a:ext>
              </a:extLst>
            </p:cNvPr>
            <p:cNvSpPr/>
            <p:nvPr/>
          </p:nvSpPr>
          <p:spPr>
            <a:xfrm>
              <a:off x="1162258" y="4137768"/>
              <a:ext cx="919023" cy="966570"/>
            </a:xfrm>
            <a:prstGeom prst="can">
              <a:avLst/>
            </a:prstGeom>
            <a:solidFill>
              <a:srgbClr val="FFFFFF"/>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endParaRPr>
            </a:p>
          </p:txBody>
        </p:sp>
        <p:sp>
          <p:nvSpPr>
            <p:cNvPr id="11" name="TextBox 10">
              <a:extLst>
                <a:ext uri="{FF2B5EF4-FFF2-40B4-BE49-F238E27FC236}">
                  <a16:creationId xmlns:a16="http://schemas.microsoft.com/office/drawing/2014/main" id="{9DAABE09-5100-7944-818B-28B6D5EBD2B0}"/>
                </a:ext>
              </a:extLst>
            </p:cNvPr>
            <p:cNvSpPr txBox="1"/>
            <p:nvPr/>
          </p:nvSpPr>
          <p:spPr>
            <a:xfrm>
              <a:off x="619271" y="3636373"/>
              <a:ext cx="2056973" cy="420564"/>
            </a:xfrm>
            <a:prstGeom prst="rect">
              <a:avLst/>
            </a:prstGeom>
            <a:noFill/>
          </p:spPr>
          <p:txBody>
            <a:bodyPr wrap="non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FFFFFF"/>
                  </a:solidFill>
                  <a:effectLst/>
                  <a:uLnTx/>
                  <a:uFillTx/>
                  <a:latin typeface="IBM Plex Sans" panose="020B0503050000000000" pitchFamily="34" charset="77"/>
                  <a:ea typeface="Helvetica Neue Light" panose="02000403000000020004" pitchFamily="2" charset="0"/>
                  <a:cs typeface="Helvetica Neue" panose="02000503000000020004" pitchFamily="2" charset="0"/>
                </a:rPr>
                <a:t>Data Selection</a:t>
              </a:r>
            </a:p>
          </p:txBody>
        </p:sp>
      </p:grpSp>
      <p:grpSp>
        <p:nvGrpSpPr>
          <p:cNvPr id="9" name="Group 8">
            <a:extLst>
              <a:ext uri="{FF2B5EF4-FFF2-40B4-BE49-F238E27FC236}">
                <a16:creationId xmlns:a16="http://schemas.microsoft.com/office/drawing/2014/main" id="{A66D1255-C89A-B842-A9C7-6CF427B44C15}"/>
              </a:ext>
            </a:extLst>
          </p:cNvPr>
          <p:cNvGrpSpPr/>
          <p:nvPr/>
        </p:nvGrpSpPr>
        <p:grpSpPr>
          <a:xfrm>
            <a:off x="132631" y="3379968"/>
            <a:ext cx="3664785" cy="1047523"/>
            <a:chOff x="-184630" y="5593240"/>
            <a:chExt cx="3664784" cy="1047525"/>
          </a:xfrm>
        </p:grpSpPr>
        <p:pic>
          <p:nvPicPr>
            <p:cNvPr id="15" name="Picture 14">
              <a:extLst>
                <a:ext uri="{FF2B5EF4-FFF2-40B4-BE49-F238E27FC236}">
                  <a16:creationId xmlns:a16="http://schemas.microsoft.com/office/drawing/2014/main" id="{5B6F802B-94B5-BA4F-BF62-076258AB31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5059" y="5593240"/>
              <a:ext cx="2025397" cy="339637"/>
            </a:xfrm>
            <a:prstGeom prst="rect">
              <a:avLst/>
            </a:prstGeom>
          </p:spPr>
        </p:pic>
        <p:sp>
          <p:nvSpPr>
            <p:cNvPr id="16" name="TextBox 15">
              <a:extLst>
                <a:ext uri="{FF2B5EF4-FFF2-40B4-BE49-F238E27FC236}">
                  <a16:creationId xmlns:a16="http://schemas.microsoft.com/office/drawing/2014/main" id="{FD95737B-2C04-4941-930E-A5DC151BC99E}"/>
                </a:ext>
              </a:extLst>
            </p:cNvPr>
            <p:cNvSpPr txBox="1"/>
            <p:nvPr/>
          </p:nvSpPr>
          <p:spPr>
            <a:xfrm>
              <a:off x="-184630" y="5932878"/>
              <a:ext cx="3664784" cy="707887"/>
            </a:xfrm>
            <a:prstGeom prst="rect">
              <a:avLst/>
            </a:prstGeom>
            <a:noFill/>
          </p:spPr>
          <p:txBody>
            <a:bodyPr wrap="non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Pre-Processing</a:t>
              </a: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(Intercept &amp; Fix Training Data)</a:t>
              </a:r>
            </a:p>
          </p:txBody>
        </p:sp>
      </p:grpSp>
      <p:sp>
        <p:nvSpPr>
          <p:cNvPr id="8" name="TextBox 7">
            <a:extLst>
              <a:ext uri="{FF2B5EF4-FFF2-40B4-BE49-F238E27FC236}">
                <a16:creationId xmlns:a16="http://schemas.microsoft.com/office/drawing/2014/main" id="{B092772D-C96B-DE47-8F03-24EF551C4CB9}"/>
              </a:ext>
            </a:extLst>
          </p:cNvPr>
          <p:cNvSpPr txBox="1"/>
          <p:nvPr/>
        </p:nvSpPr>
        <p:spPr>
          <a:xfrm>
            <a:off x="3560103" y="3472848"/>
            <a:ext cx="1107996" cy="300210"/>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	</a:t>
            </a:r>
          </a:p>
        </p:txBody>
      </p:sp>
      <p:grpSp>
        <p:nvGrpSpPr>
          <p:cNvPr id="21" name="Group 20">
            <a:extLst>
              <a:ext uri="{FF2B5EF4-FFF2-40B4-BE49-F238E27FC236}">
                <a16:creationId xmlns:a16="http://schemas.microsoft.com/office/drawing/2014/main" id="{ABD93F80-0C33-6145-A69A-675031ACE239}"/>
              </a:ext>
            </a:extLst>
          </p:cNvPr>
          <p:cNvGrpSpPr/>
          <p:nvPr/>
        </p:nvGrpSpPr>
        <p:grpSpPr>
          <a:xfrm>
            <a:off x="3693489" y="2262208"/>
            <a:ext cx="3270446" cy="1052785"/>
            <a:chOff x="2942755" y="4663566"/>
            <a:chExt cx="3270446" cy="1052784"/>
          </a:xfrm>
        </p:grpSpPr>
        <p:sp>
          <p:nvSpPr>
            <p:cNvPr id="17" name="TextBox 16">
              <a:extLst>
                <a:ext uri="{FF2B5EF4-FFF2-40B4-BE49-F238E27FC236}">
                  <a16:creationId xmlns:a16="http://schemas.microsoft.com/office/drawing/2014/main" id="{F0030DE1-9475-C04D-A5F1-BB251C9F6771}"/>
                </a:ext>
              </a:extLst>
            </p:cNvPr>
            <p:cNvSpPr txBox="1"/>
            <p:nvPr/>
          </p:nvSpPr>
          <p:spPr>
            <a:xfrm>
              <a:off x="2942755" y="5008465"/>
              <a:ext cx="3270446" cy="707885"/>
            </a:xfrm>
            <a:prstGeom prst="rect">
              <a:avLst/>
            </a:prstGeom>
            <a:noFill/>
          </p:spPr>
          <p:txBody>
            <a:bodyPr wrap="non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In-Processing</a:t>
              </a: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(Intercept &amp; Fix Algorithm)</a:t>
              </a:r>
            </a:p>
          </p:txBody>
        </p:sp>
        <p:pic>
          <p:nvPicPr>
            <p:cNvPr id="18" name="Picture 17">
              <a:extLst>
                <a:ext uri="{FF2B5EF4-FFF2-40B4-BE49-F238E27FC236}">
                  <a16:creationId xmlns:a16="http://schemas.microsoft.com/office/drawing/2014/main" id="{584728CF-6B14-C645-9816-6AAEA35309C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70823" y="4663566"/>
              <a:ext cx="2025396" cy="331502"/>
            </a:xfrm>
            <a:prstGeom prst="rect">
              <a:avLst/>
            </a:prstGeom>
          </p:spPr>
        </p:pic>
      </p:grpSp>
      <p:grpSp>
        <p:nvGrpSpPr>
          <p:cNvPr id="12" name="Group 11">
            <a:extLst>
              <a:ext uri="{FF2B5EF4-FFF2-40B4-BE49-F238E27FC236}">
                <a16:creationId xmlns:a16="http://schemas.microsoft.com/office/drawing/2014/main" id="{E9211DEB-9473-5C41-AAAE-DA5997EC856A}"/>
              </a:ext>
            </a:extLst>
          </p:cNvPr>
          <p:cNvGrpSpPr/>
          <p:nvPr/>
        </p:nvGrpSpPr>
        <p:grpSpPr>
          <a:xfrm>
            <a:off x="4473290" y="3931646"/>
            <a:ext cx="2238373" cy="1826185"/>
            <a:chOff x="3364334" y="2869219"/>
            <a:chExt cx="2238373" cy="1826184"/>
          </a:xfrm>
        </p:grpSpPr>
        <p:sp>
          <p:nvSpPr>
            <p:cNvPr id="13" name="TextBox 12">
              <a:extLst>
                <a:ext uri="{FF2B5EF4-FFF2-40B4-BE49-F238E27FC236}">
                  <a16:creationId xmlns:a16="http://schemas.microsoft.com/office/drawing/2014/main" id="{D18D9214-0986-3F49-A7CD-4ACF24FAB7FC}"/>
                </a:ext>
              </a:extLst>
            </p:cNvPr>
            <p:cNvSpPr txBox="1"/>
            <p:nvPr/>
          </p:nvSpPr>
          <p:spPr>
            <a:xfrm>
              <a:off x="3364334" y="2869219"/>
              <a:ext cx="2238373" cy="748795"/>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FFFFFF"/>
                  </a:solidFill>
                  <a:effectLst/>
                  <a:uLnTx/>
                  <a:uFillTx/>
                  <a:latin typeface="IBM Plex Sans" panose="020B0503050000000000" pitchFamily="34" charset="77"/>
                  <a:ea typeface="Helvetica Neue Light" panose="02000403000000020004" pitchFamily="2" charset="0"/>
                  <a:cs typeface="Helvetica Neue" panose="02000503000000020004" pitchFamily="2" charset="0"/>
                </a:rPr>
                <a:t>Algorithm Design</a:t>
              </a:r>
            </a:p>
          </p:txBody>
        </p:sp>
        <p:pic>
          <p:nvPicPr>
            <p:cNvPr id="20" name="Picture 19">
              <a:extLst>
                <a:ext uri="{FF2B5EF4-FFF2-40B4-BE49-F238E27FC236}">
                  <a16:creationId xmlns:a16="http://schemas.microsoft.com/office/drawing/2014/main" id="{CA38AACF-2A43-5447-AF55-9ECB987ECF28}"/>
                </a:ext>
              </a:extLst>
            </p:cNvPr>
            <p:cNvPicPr>
              <a:picLocks noChangeAspect="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4000235" y="3728831"/>
              <a:ext cx="966571" cy="966572"/>
            </a:xfrm>
            <a:prstGeom prst="rect">
              <a:avLst/>
            </a:prstGeom>
            <a:solidFill>
              <a:srgbClr val="FFFFFF"/>
            </a:solidFill>
          </p:spPr>
        </p:pic>
      </p:grpSp>
      <p:grpSp>
        <p:nvGrpSpPr>
          <p:cNvPr id="24" name="Group 23">
            <a:extLst>
              <a:ext uri="{FF2B5EF4-FFF2-40B4-BE49-F238E27FC236}">
                <a16:creationId xmlns:a16="http://schemas.microsoft.com/office/drawing/2014/main" id="{60DB786D-C502-3C43-88EF-8B025F720A69}"/>
              </a:ext>
            </a:extLst>
          </p:cNvPr>
          <p:cNvGrpSpPr/>
          <p:nvPr/>
        </p:nvGrpSpPr>
        <p:grpSpPr>
          <a:xfrm>
            <a:off x="8102363" y="3010536"/>
            <a:ext cx="2238375" cy="1497891"/>
            <a:chOff x="6379439" y="1970368"/>
            <a:chExt cx="2238375" cy="1497890"/>
          </a:xfrm>
        </p:grpSpPr>
        <p:sp>
          <p:nvSpPr>
            <p:cNvPr id="14" name="TextBox 13">
              <a:extLst>
                <a:ext uri="{FF2B5EF4-FFF2-40B4-BE49-F238E27FC236}">
                  <a16:creationId xmlns:a16="http://schemas.microsoft.com/office/drawing/2014/main" id="{82FA6547-CABD-2A40-9F7C-006CBE19017A}"/>
                </a:ext>
              </a:extLst>
            </p:cNvPr>
            <p:cNvSpPr txBox="1"/>
            <p:nvPr/>
          </p:nvSpPr>
          <p:spPr>
            <a:xfrm>
              <a:off x="6379439" y="1970368"/>
              <a:ext cx="2238375" cy="420564"/>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FFFFFF"/>
                  </a:solidFill>
                  <a:effectLst/>
                  <a:uLnTx/>
                  <a:uFillTx/>
                  <a:latin typeface="IBM Plex Sans" panose="020B0503050000000000" pitchFamily="34" charset="77"/>
                  <a:ea typeface="Helvetica Neue Light" panose="02000403000000020004" pitchFamily="2" charset="0"/>
                  <a:cs typeface="Helvetica Neue" panose="02000503000000020004" pitchFamily="2" charset="0"/>
                </a:rPr>
                <a:t>Runtime</a:t>
              </a:r>
            </a:p>
          </p:txBody>
        </p:sp>
        <p:pic>
          <p:nvPicPr>
            <p:cNvPr id="19" name="Picture 18">
              <a:extLst>
                <a:ext uri="{FF2B5EF4-FFF2-40B4-BE49-F238E27FC236}">
                  <a16:creationId xmlns:a16="http://schemas.microsoft.com/office/drawing/2014/main" id="{BCB4E2E6-9DAA-C648-A41A-2A8DCDB43683}"/>
                </a:ext>
              </a:extLst>
            </p:cNvPr>
            <p:cNvPicPr>
              <a:picLocks noChangeAspect="1"/>
            </p:cNvPicPr>
            <p:nvPr/>
          </p:nvPicPr>
          <p:blipFill>
            <a:blip r:embed="rId6" cstate="print">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993058" y="2501687"/>
              <a:ext cx="1011139" cy="966571"/>
            </a:xfrm>
            <a:prstGeom prst="rect">
              <a:avLst/>
            </a:prstGeom>
            <a:solidFill>
              <a:srgbClr val="FFFFFF"/>
            </a:solidFill>
          </p:spPr>
        </p:pic>
      </p:grpSp>
      <p:grpSp>
        <p:nvGrpSpPr>
          <p:cNvPr id="26" name="Group 25">
            <a:extLst>
              <a:ext uri="{FF2B5EF4-FFF2-40B4-BE49-F238E27FC236}">
                <a16:creationId xmlns:a16="http://schemas.microsoft.com/office/drawing/2014/main" id="{E645F426-A547-E245-87C4-384C3AEC0649}"/>
              </a:ext>
            </a:extLst>
          </p:cNvPr>
          <p:cNvGrpSpPr/>
          <p:nvPr/>
        </p:nvGrpSpPr>
        <p:grpSpPr>
          <a:xfrm>
            <a:off x="7176166" y="1050307"/>
            <a:ext cx="3153426" cy="1058111"/>
            <a:chOff x="5985817" y="3836492"/>
            <a:chExt cx="3153425" cy="1058110"/>
          </a:xfrm>
        </p:grpSpPr>
        <p:sp>
          <p:nvSpPr>
            <p:cNvPr id="22" name="Rectangle 21">
              <a:extLst>
                <a:ext uri="{FF2B5EF4-FFF2-40B4-BE49-F238E27FC236}">
                  <a16:creationId xmlns:a16="http://schemas.microsoft.com/office/drawing/2014/main" id="{29A71EA5-3996-CB4E-AB6E-03042F3D92AD}"/>
                </a:ext>
              </a:extLst>
            </p:cNvPr>
            <p:cNvSpPr/>
            <p:nvPr/>
          </p:nvSpPr>
          <p:spPr>
            <a:xfrm>
              <a:off x="6371152" y="3836492"/>
              <a:ext cx="2370992" cy="400109"/>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354"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FFFF"/>
                  </a:solidFill>
                  <a:effectLst/>
                  <a:uLnTx/>
                  <a:uFillTx/>
                  <a:latin typeface="IBM Plex Sans" panose="020B0503050000000000" pitchFamily="34" charset="77"/>
                  <a:ea typeface="Helvetica Neue" panose="02000503000000020004" pitchFamily="2" charset="0"/>
                  <a:cs typeface="Helvetica Neue" panose="02000503000000020004" pitchFamily="2" charset="0"/>
                </a:rPr>
                <a:t>Watson OpenScale</a:t>
              </a:r>
            </a:p>
          </p:txBody>
        </p:sp>
        <p:sp>
          <p:nvSpPr>
            <p:cNvPr id="25" name="TextBox 24">
              <a:extLst>
                <a:ext uri="{FF2B5EF4-FFF2-40B4-BE49-F238E27FC236}">
                  <a16:creationId xmlns:a16="http://schemas.microsoft.com/office/drawing/2014/main" id="{79025F6E-3815-4342-855E-5B8782C75D99}"/>
                </a:ext>
              </a:extLst>
            </p:cNvPr>
            <p:cNvSpPr txBox="1"/>
            <p:nvPr/>
          </p:nvSpPr>
          <p:spPr>
            <a:xfrm>
              <a:off x="5985817" y="4186717"/>
              <a:ext cx="3153425" cy="707885"/>
            </a:xfrm>
            <a:prstGeom prst="rect">
              <a:avLst/>
            </a:prstGeom>
            <a:noFill/>
          </p:spPr>
          <p:txBody>
            <a:bodyPr wrap="non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Online Post Processing </a:t>
              </a: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(Intercept &amp; Fix Features)</a:t>
              </a:r>
            </a:p>
          </p:txBody>
        </p:sp>
      </p:grpSp>
      <p:sp>
        <p:nvSpPr>
          <p:cNvPr id="5" name="Arc 4">
            <a:extLst>
              <a:ext uri="{FF2B5EF4-FFF2-40B4-BE49-F238E27FC236}">
                <a16:creationId xmlns:a16="http://schemas.microsoft.com/office/drawing/2014/main" id="{CF38E04F-A892-EE4F-869F-786CB8D94750}"/>
              </a:ext>
            </a:extLst>
          </p:cNvPr>
          <p:cNvSpPr/>
          <p:nvPr/>
        </p:nvSpPr>
        <p:spPr>
          <a:xfrm rot="646024">
            <a:off x="724056" y="2893431"/>
            <a:ext cx="3476181" cy="4359563"/>
          </a:xfrm>
          <a:prstGeom prst="arc">
            <a:avLst/>
          </a:prstGeom>
          <a:noFill/>
          <a:ln w="38100" cap="flat">
            <a:solidFill>
              <a:schemeClr val="accent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60959" rIns="121919" bIns="60959" numCol="1" spcCol="38100" rtlCol="0" anchor="t">
            <a:noAutofit/>
          </a:bodyPr>
          <a:lstStyle/>
          <a:p>
            <a:pPr marL="0" marR="0" lvl="0" indent="0" algn="l" defTabSz="1219170" rtl="0" eaLnBrk="1" fontAlgn="auto" latinLnBrk="1"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IBM Plex Sans"/>
              <a:ea typeface="+mn-ea"/>
              <a:cs typeface="+mn-cs"/>
            </a:endParaRPr>
          </a:p>
        </p:txBody>
      </p:sp>
      <p:sp>
        <p:nvSpPr>
          <p:cNvPr id="30" name="Arc 29">
            <a:extLst>
              <a:ext uri="{FF2B5EF4-FFF2-40B4-BE49-F238E27FC236}">
                <a16:creationId xmlns:a16="http://schemas.microsoft.com/office/drawing/2014/main" id="{184722EA-B573-8440-828B-BE4B87F35197}"/>
              </a:ext>
            </a:extLst>
          </p:cNvPr>
          <p:cNvSpPr/>
          <p:nvPr/>
        </p:nvSpPr>
        <p:spPr>
          <a:xfrm rot="646024">
            <a:off x="3119069" y="1414318"/>
            <a:ext cx="4419281" cy="5542327"/>
          </a:xfrm>
          <a:prstGeom prst="arc">
            <a:avLst/>
          </a:prstGeom>
          <a:noFill/>
          <a:ln w="76200" cap="flat">
            <a:solidFill>
              <a:schemeClr val="accent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60959" rIns="121919" bIns="60959" numCol="1" spcCol="38100" rtlCol="0" anchor="t">
            <a:noAutofit/>
          </a:bodyPr>
          <a:lstStyle/>
          <a:p>
            <a:pPr marL="0" marR="0" lvl="0" indent="0" algn="l" defTabSz="1219170" rtl="0" eaLnBrk="1" fontAlgn="auto" latinLnBrk="1"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IBM Plex Sans"/>
              <a:ea typeface="+mn-ea"/>
              <a:cs typeface="+mn-cs"/>
            </a:endParaRPr>
          </a:p>
        </p:txBody>
      </p:sp>
      <p:sp>
        <p:nvSpPr>
          <p:cNvPr id="31" name="Arc 30">
            <a:extLst>
              <a:ext uri="{FF2B5EF4-FFF2-40B4-BE49-F238E27FC236}">
                <a16:creationId xmlns:a16="http://schemas.microsoft.com/office/drawing/2014/main" id="{BBE5A298-BBCC-A84D-AE56-343DEA208C28}"/>
              </a:ext>
            </a:extLst>
          </p:cNvPr>
          <p:cNvSpPr/>
          <p:nvPr/>
        </p:nvSpPr>
        <p:spPr>
          <a:xfrm rot="646024">
            <a:off x="5434387" y="300028"/>
            <a:ext cx="6042323" cy="7577821"/>
          </a:xfrm>
          <a:prstGeom prst="arc">
            <a:avLst/>
          </a:prstGeom>
          <a:noFill/>
          <a:ln w="114300" cap="flat">
            <a:solidFill>
              <a:schemeClr val="accent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60959" rIns="121919" bIns="60959" numCol="1" spcCol="38100" rtlCol="0" anchor="t">
            <a:noAutofit/>
          </a:bodyPr>
          <a:lstStyle/>
          <a:p>
            <a:pPr marL="0" marR="0" lvl="0" indent="0" algn="l" defTabSz="1219170" rtl="0" eaLnBrk="1" fontAlgn="auto" latinLnBrk="1"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3765922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062D8-F475-0740-A553-B53E9E2A6E47}"/>
              </a:ext>
            </a:extLst>
          </p:cNvPr>
          <p:cNvSpPr>
            <a:spLocks noGrp="1"/>
          </p:cNvSpPr>
          <p:nvPr>
            <p:ph type="title"/>
          </p:nvPr>
        </p:nvSpPr>
        <p:spPr>
          <a:xfrm>
            <a:off x="304799" y="268224"/>
            <a:ext cx="11295017" cy="853440"/>
          </a:xfrm>
        </p:spPr>
        <p:txBody>
          <a:bodyPr/>
          <a:lstStyle/>
          <a:p>
            <a:r>
              <a:rPr lang="en-US" sz="2800" b="1" dirty="0">
                <a:solidFill>
                  <a:schemeClr val="bg2"/>
                </a:solidFill>
                <a:latin typeface="IBM Plex Sans" panose="020B0503050000000000" pitchFamily="34" charset="77"/>
              </a:rPr>
              <a:t>Open: Monitor and optimize models deployed on any model serve engine, beyond WML </a:t>
            </a:r>
            <a:endParaRPr lang="en-US" sz="3600" dirty="0">
              <a:solidFill>
                <a:schemeClr val="bg2"/>
              </a:solidFill>
            </a:endParaRPr>
          </a:p>
        </p:txBody>
      </p:sp>
      <p:sp>
        <p:nvSpPr>
          <p:cNvPr id="6" name="Text Placeholder 2">
            <a:extLst>
              <a:ext uri="{FF2B5EF4-FFF2-40B4-BE49-F238E27FC236}">
                <a16:creationId xmlns:a16="http://schemas.microsoft.com/office/drawing/2014/main" id="{0F2FE5C4-8AB5-F840-8306-075D34005C2F}"/>
              </a:ext>
            </a:extLst>
          </p:cNvPr>
          <p:cNvSpPr>
            <a:spLocks noGrp="1"/>
          </p:cNvSpPr>
          <p:nvPr>
            <p:ph type="body" sz="quarter" idx="14"/>
          </p:nvPr>
        </p:nvSpPr>
        <p:spPr>
          <a:xfrm>
            <a:off x="396241" y="1463040"/>
            <a:ext cx="5537200" cy="1639458"/>
          </a:xfrm>
        </p:spPr>
        <p:txBody>
          <a:bodyPr/>
          <a:lstStyle/>
          <a:p>
            <a:r>
              <a:rPr lang="en-US" b="1" dirty="0">
                <a:solidFill>
                  <a:schemeClr val="bg2"/>
                </a:solidFill>
              </a:rPr>
              <a:t>Description:</a:t>
            </a:r>
          </a:p>
          <a:p>
            <a:r>
              <a:rPr lang="en-US" sz="1800" dirty="0">
                <a:solidFill>
                  <a:schemeClr val="bg2"/>
                </a:solidFill>
              </a:rPr>
              <a:t>Use Watson OpenScale to monitor models developed in a 3</a:t>
            </a:r>
            <a:r>
              <a:rPr lang="en-US" sz="1800" baseline="30000" dirty="0">
                <a:solidFill>
                  <a:schemeClr val="bg2"/>
                </a:solidFill>
              </a:rPr>
              <a:t>rd</a:t>
            </a:r>
            <a:r>
              <a:rPr lang="en-US" sz="1800" dirty="0">
                <a:solidFill>
                  <a:schemeClr val="bg2"/>
                </a:solidFill>
              </a:rPr>
              <a:t> party IDE, open source framework and hosted in a 3</a:t>
            </a:r>
            <a:r>
              <a:rPr lang="en-US" sz="1800" baseline="30000" dirty="0">
                <a:solidFill>
                  <a:schemeClr val="bg2"/>
                </a:solidFill>
              </a:rPr>
              <a:t>rd</a:t>
            </a:r>
            <a:r>
              <a:rPr lang="en-US" sz="1800" dirty="0">
                <a:solidFill>
                  <a:schemeClr val="bg2"/>
                </a:solidFill>
              </a:rPr>
              <a:t> party or private model serve engine</a:t>
            </a:r>
          </a:p>
        </p:txBody>
      </p:sp>
      <p:sp>
        <p:nvSpPr>
          <p:cNvPr id="7" name="Text Placeholder 3">
            <a:extLst>
              <a:ext uri="{FF2B5EF4-FFF2-40B4-BE49-F238E27FC236}">
                <a16:creationId xmlns:a16="http://schemas.microsoft.com/office/drawing/2014/main" id="{41908F59-C4BA-6843-B4BD-235C285F31A5}"/>
              </a:ext>
            </a:extLst>
          </p:cNvPr>
          <p:cNvSpPr>
            <a:spLocks noGrp="1"/>
          </p:cNvSpPr>
          <p:nvPr>
            <p:ph type="body" sz="quarter" idx="15"/>
          </p:nvPr>
        </p:nvSpPr>
        <p:spPr>
          <a:xfrm>
            <a:off x="396241" y="3102497"/>
            <a:ext cx="6278880" cy="3112565"/>
          </a:xfrm>
        </p:spPr>
        <p:txBody>
          <a:bodyPr>
            <a:normAutofit fontScale="92500" lnSpcReduction="10000"/>
          </a:bodyPr>
          <a:lstStyle/>
          <a:p>
            <a:r>
              <a:rPr lang="en-US" b="1" dirty="0">
                <a:solidFill>
                  <a:schemeClr val="bg2"/>
                </a:solidFill>
              </a:rPr>
              <a:t>Value:</a:t>
            </a:r>
            <a:endParaRPr lang="en-US" sz="1800" dirty="0">
              <a:solidFill>
                <a:schemeClr val="bg2"/>
              </a:solidFill>
            </a:endParaRPr>
          </a:p>
          <a:p>
            <a:pPr marL="285744" indent="-285744">
              <a:buFont typeface="Arial" charset="0"/>
              <a:buChar char="•"/>
            </a:pPr>
            <a:r>
              <a:rPr lang="en-US" sz="1800" dirty="0">
                <a:solidFill>
                  <a:schemeClr val="bg2"/>
                </a:solidFill>
              </a:rPr>
              <a:t>Automate and Operationalize AI wherever your AI and applications reside</a:t>
            </a:r>
          </a:p>
          <a:p>
            <a:pPr marL="285744" indent="-285744">
              <a:buFont typeface="Arial" charset="0"/>
              <a:buChar char="•"/>
            </a:pPr>
            <a:r>
              <a:rPr lang="en-US" sz="1800" dirty="0">
                <a:solidFill>
                  <a:schemeClr val="bg2"/>
                </a:solidFill>
              </a:rPr>
              <a:t>Leverage flexibility and innovation of open source model building and training frameworks</a:t>
            </a:r>
          </a:p>
          <a:p>
            <a:pPr marL="285744" indent="-285744">
              <a:buFont typeface="Arial" charset="0"/>
              <a:buChar char="•"/>
            </a:pPr>
            <a:r>
              <a:rPr lang="en-US" sz="1800" dirty="0">
                <a:solidFill>
                  <a:schemeClr val="bg2"/>
                </a:solidFill>
              </a:rPr>
              <a:t>Retain existing data and model pipelines deployed to support applications in production</a:t>
            </a:r>
          </a:p>
          <a:p>
            <a:pPr marL="285744" indent="-285744">
              <a:buFont typeface="Arial" charset="0"/>
              <a:buChar char="•"/>
            </a:pPr>
            <a:r>
              <a:rPr lang="en-US" sz="1800" dirty="0">
                <a:solidFill>
                  <a:schemeClr val="bg2"/>
                </a:solidFill>
              </a:rPr>
              <a:t>Extend investments in skills and tools deployed as part of current data science and AI stacks</a:t>
            </a:r>
          </a:p>
          <a:p>
            <a:pPr marL="342900" indent="-342900">
              <a:buFont typeface="Arial" charset="0"/>
              <a:buChar char="•"/>
            </a:pPr>
            <a:endParaRPr lang="en-US" sz="2000" dirty="0">
              <a:solidFill>
                <a:schemeClr val="bg2"/>
              </a:solidFill>
            </a:endParaRPr>
          </a:p>
        </p:txBody>
      </p:sp>
      <p:pic>
        <p:nvPicPr>
          <p:cNvPr id="18" name="Picture 17">
            <a:extLst>
              <a:ext uri="{FF2B5EF4-FFF2-40B4-BE49-F238E27FC236}">
                <a16:creationId xmlns:a16="http://schemas.microsoft.com/office/drawing/2014/main" id="{316F064B-1031-584F-8865-DB1FBC711E6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32197" y="5441071"/>
            <a:ext cx="1173387" cy="616975"/>
          </a:xfrm>
          <a:prstGeom prst="rect">
            <a:avLst/>
          </a:prstGeom>
        </p:spPr>
      </p:pic>
      <p:pic>
        <p:nvPicPr>
          <p:cNvPr id="20" name="Picture 19">
            <a:extLst>
              <a:ext uri="{FF2B5EF4-FFF2-40B4-BE49-F238E27FC236}">
                <a16:creationId xmlns:a16="http://schemas.microsoft.com/office/drawing/2014/main" id="{3502FA7F-AB3F-5844-A71D-E1ADB90E9E3D}"/>
              </a:ext>
            </a:extLst>
          </p:cNvPr>
          <p:cNvPicPr>
            <a:picLocks noChangeAspect="1"/>
          </p:cNvPicPr>
          <p:nvPr/>
        </p:nvPicPr>
        <p:blipFill>
          <a:blip r:embed="rId3"/>
          <a:stretch>
            <a:fillRect/>
          </a:stretch>
        </p:blipFill>
        <p:spPr>
          <a:xfrm>
            <a:off x="7635511" y="2092540"/>
            <a:ext cx="1396686" cy="840912"/>
          </a:xfrm>
          <a:prstGeom prst="rect">
            <a:avLst/>
          </a:prstGeom>
        </p:spPr>
      </p:pic>
      <p:pic>
        <p:nvPicPr>
          <p:cNvPr id="21" name="Picture 20">
            <a:extLst>
              <a:ext uri="{FF2B5EF4-FFF2-40B4-BE49-F238E27FC236}">
                <a16:creationId xmlns:a16="http://schemas.microsoft.com/office/drawing/2014/main" id="{2CF30B2E-C7BC-D046-9D34-11D697E4D4C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96971" y="3193128"/>
            <a:ext cx="1335226" cy="402870"/>
          </a:xfrm>
          <a:prstGeom prst="rect">
            <a:avLst/>
          </a:prstGeom>
        </p:spPr>
      </p:pic>
      <p:pic>
        <p:nvPicPr>
          <p:cNvPr id="22" name="Picture 21">
            <a:extLst>
              <a:ext uri="{FF2B5EF4-FFF2-40B4-BE49-F238E27FC236}">
                <a16:creationId xmlns:a16="http://schemas.microsoft.com/office/drawing/2014/main" id="{7576C544-D9B0-1047-A40F-BCE777E75F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374238" y="3261894"/>
            <a:ext cx="1116284" cy="224378"/>
          </a:xfrm>
          <a:prstGeom prst="rect">
            <a:avLst/>
          </a:prstGeom>
        </p:spPr>
      </p:pic>
      <p:pic>
        <p:nvPicPr>
          <p:cNvPr id="23" name="Picture 22">
            <a:extLst>
              <a:ext uri="{FF2B5EF4-FFF2-40B4-BE49-F238E27FC236}">
                <a16:creationId xmlns:a16="http://schemas.microsoft.com/office/drawing/2014/main" id="{7BCAD670-1755-2241-A708-3A6C73D6220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59656" y="2148570"/>
            <a:ext cx="1140914" cy="614193"/>
          </a:xfrm>
          <a:prstGeom prst="rect">
            <a:avLst/>
          </a:prstGeom>
        </p:spPr>
      </p:pic>
      <p:grpSp>
        <p:nvGrpSpPr>
          <p:cNvPr id="24" name="Group 23">
            <a:extLst>
              <a:ext uri="{FF2B5EF4-FFF2-40B4-BE49-F238E27FC236}">
                <a16:creationId xmlns:a16="http://schemas.microsoft.com/office/drawing/2014/main" id="{F14729C3-2435-8144-952D-0604E9F7FC6C}"/>
              </a:ext>
            </a:extLst>
          </p:cNvPr>
          <p:cNvGrpSpPr/>
          <p:nvPr/>
        </p:nvGrpSpPr>
        <p:grpSpPr>
          <a:xfrm>
            <a:off x="9374238" y="3831200"/>
            <a:ext cx="1174031" cy="765994"/>
            <a:chOff x="2902369" y="5177725"/>
            <a:chExt cx="736944" cy="549565"/>
          </a:xfrm>
        </p:grpSpPr>
        <p:pic>
          <p:nvPicPr>
            <p:cNvPr id="25" name="Picture 24">
              <a:extLst>
                <a:ext uri="{FF2B5EF4-FFF2-40B4-BE49-F238E27FC236}">
                  <a16:creationId xmlns:a16="http://schemas.microsoft.com/office/drawing/2014/main" id="{E6EC70EF-5067-BB49-B0F7-C4109936DC2C}"/>
                </a:ext>
              </a:extLst>
            </p:cNvPr>
            <p:cNvPicPr>
              <a:picLocks noChangeAspect="1"/>
            </p:cNvPicPr>
            <p:nvPr/>
          </p:nvPicPr>
          <p:blipFill>
            <a:blip r:embed="rId7"/>
            <a:stretch>
              <a:fillRect/>
            </a:stretch>
          </p:blipFill>
          <p:spPr>
            <a:xfrm>
              <a:off x="2902369" y="5177725"/>
              <a:ext cx="643346" cy="505486"/>
            </a:xfrm>
            <a:prstGeom prst="rect">
              <a:avLst/>
            </a:prstGeom>
          </p:spPr>
        </p:pic>
        <p:sp>
          <p:nvSpPr>
            <p:cNvPr id="26" name="Rectangle 25">
              <a:extLst>
                <a:ext uri="{FF2B5EF4-FFF2-40B4-BE49-F238E27FC236}">
                  <a16:creationId xmlns:a16="http://schemas.microsoft.com/office/drawing/2014/main" id="{551F2346-D608-544B-BEE8-B8DEED861198}"/>
                </a:ext>
              </a:extLst>
            </p:cNvPr>
            <p:cNvSpPr/>
            <p:nvPr/>
          </p:nvSpPr>
          <p:spPr>
            <a:xfrm>
              <a:off x="3362715" y="5541264"/>
              <a:ext cx="276598" cy="186026"/>
            </a:xfrm>
            <a:prstGeom prst="rect">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grpSp>
      <p:pic>
        <p:nvPicPr>
          <p:cNvPr id="27" name="Picture 26">
            <a:extLst>
              <a:ext uri="{FF2B5EF4-FFF2-40B4-BE49-F238E27FC236}">
                <a16:creationId xmlns:a16="http://schemas.microsoft.com/office/drawing/2014/main" id="{C4DBDE43-3B45-CA42-A67F-B3925237606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696971" y="3907671"/>
            <a:ext cx="1363083" cy="392657"/>
          </a:xfrm>
          <a:prstGeom prst="rect">
            <a:avLst/>
          </a:prstGeom>
        </p:spPr>
      </p:pic>
      <p:pic>
        <p:nvPicPr>
          <p:cNvPr id="28" name="Picture 27">
            <a:extLst>
              <a:ext uri="{FF2B5EF4-FFF2-40B4-BE49-F238E27FC236}">
                <a16:creationId xmlns:a16="http://schemas.microsoft.com/office/drawing/2014/main" id="{2A9A3435-0628-8F4B-821F-D9172B6F2DDD}"/>
              </a:ext>
            </a:extLst>
          </p:cNvPr>
          <p:cNvPicPr>
            <a:picLocks noChangeAspect="1"/>
          </p:cNvPicPr>
          <p:nvPr/>
        </p:nvPicPr>
        <p:blipFill>
          <a:blip r:embed="rId9"/>
          <a:stretch>
            <a:fillRect/>
          </a:stretch>
        </p:blipFill>
        <p:spPr>
          <a:xfrm>
            <a:off x="10399157" y="5177411"/>
            <a:ext cx="1370286" cy="1370286"/>
          </a:xfrm>
          <a:prstGeom prst="rect">
            <a:avLst/>
          </a:prstGeom>
        </p:spPr>
      </p:pic>
      <p:pic>
        <p:nvPicPr>
          <p:cNvPr id="29" name="Picture 28">
            <a:extLst>
              <a:ext uri="{FF2B5EF4-FFF2-40B4-BE49-F238E27FC236}">
                <a16:creationId xmlns:a16="http://schemas.microsoft.com/office/drawing/2014/main" id="{CA3A545E-0AA4-C648-830E-13950E16DF0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339825" y="5510942"/>
            <a:ext cx="1638036" cy="351975"/>
          </a:xfrm>
          <a:prstGeom prst="rect">
            <a:avLst/>
          </a:prstGeom>
        </p:spPr>
      </p:pic>
      <p:sp>
        <p:nvSpPr>
          <p:cNvPr id="30" name="TextBox 29">
            <a:extLst>
              <a:ext uri="{FF2B5EF4-FFF2-40B4-BE49-F238E27FC236}">
                <a16:creationId xmlns:a16="http://schemas.microsoft.com/office/drawing/2014/main" id="{8FD4344F-2B74-F44C-99DD-84B0573C672C}"/>
              </a:ext>
            </a:extLst>
          </p:cNvPr>
          <p:cNvSpPr txBox="1"/>
          <p:nvPr/>
        </p:nvSpPr>
        <p:spPr>
          <a:xfrm>
            <a:off x="7339825" y="4922796"/>
            <a:ext cx="38346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bg2"/>
                </a:solidFill>
                <a:effectLst/>
                <a:uLnTx/>
                <a:uFillTx/>
                <a:latin typeface="IBM Plex Sans"/>
                <a:ea typeface="+mn-ea"/>
                <a:cs typeface="+mn-cs"/>
              </a:rPr>
              <a:t>Model serving environments</a:t>
            </a:r>
          </a:p>
        </p:txBody>
      </p:sp>
      <p:sp>
        <p:nvSpPr>
          <p:cNvPr id="31" name="TextBox 30">
            <a:extLst>
              <a:ext uri="{FF2B5EF4-FFF2-40B4-BE49-F238E27FC236}">
                <a16:creationId xmlns:a16="http://schemas.microsoft.com/office/drawing/2014/main" id="{00ACC3BE-3990-394E-9B18-D75F61F8FEE8}"/>
              </a:ext>
            </a:extLst>
          </p:cNvPr>
          <p:cNvSpPr txBox="1"/>
          <p:nvPr/>
        </p:nvSpPr>
        <p:spPr>
          <a:xfrm>
            <a:off x="7339824" y="1628371"/>
            <a:ext cx="38346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bg2"/>
                </a:solidFill>
                <a:effectLst/>
                <a:uLnTx/>
                <a:uFillTx/>
                <a:latin typeface="IBM Plex Sans"/>
                <a:ea typeface="+mn-ea"/>
                <a:cs typeface="+mn-cs"/>
              </a:rPr>
              <a:t>Model build/train frameworks</a:t>
            </a:r>
          </a:p>
        </p:txBody>
      </p:sp>
    </p:spTree>
    <p:extLst>
      <p:ext uri="{BB962C8B-B14F-4D97-AF65-F5344CB8AC3E}">
        <p14:creationId xmlns:p14="http://schemas.microsoft.com/office/powerpoint/2010/main" val="2374690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46959"/>
            <a:ext cx="5486400" cy="853440"/>
          </a:xfrm>
        </p:spPr>
        <p:txBody>
          <a:bodyPr/>
          <a:lstStyle/>
          <a:p>
            <a:r>
              <a:rPr lang="en-US" dirty="0"/>
              <a:t>Bias Detection</a:t>
            </a:r>
          </a:p>
        </p:txBody>
      </p:sp>
      <p:sp>
        <p:nvSpPr>
          <p:cNvPr id="3" name="Text Placeholder 2"/>
          <p:cNvSpPr>
            <a:spLocks noGrp="1"/>
          </p:cNvSpPr>
          <p:nvPr>
            <p:ph type="body" sz="quarter" idx="14"/>
          </p:nvPr>
        </p:nvSpPr>
        <p:spPr>
          <a:xfrm>
            <a:off x="304800" y="1036268"/>
            <a:ext cx="5537200" cy="1849867"/>
          </a:xfrm>
        </p:spPr>
        <p:txBody>
          <a:bodyPr/>
          <a:lstStyle/>
          <a:p>
            <a:r>
              <a:rPr lang="en-US" sz="1800" dirty="0"/>
              <a:t>OpenScale enables enterprises to enforce fairness in their model’s outcome by analyzing transactions in production and finding biased behavior by the model</a:t>
            </a:r>
          </a:p>
          <a:p>
            <a:r>
              <a:rPr lang="en-US" sz="1800" dirty="0"/>
              <a:t>It pinpoints the source of bias and actively mitigates the biases found in production environment</a:t>
            </a:r>
          </a:p>
          <a:p>
            <a:endParaRPr lang="en-US" sz="1800" dirty="0"/>
          </a:p>
        </p:txBody>
      </p:sp>
      <p:sp>
        <p:nvSpPr>
          <p:cNvPr id="4" name="Text Placeholder 3"/>
          <p:cNvSpPr>
            <a:spLocks noGrp="1"/>
          </p:cNvSpPr>
          <p:nvPr>
            <p:ph type="body" sz="quarter" idx="15"/>
          </p:nvPr>
        </p:nvSpPr>
        <p:spPr>
          <a:xfrm>
            <a:off x="304801" y="3169823"/>
            <a:ext cx="5891855" cy="3075581"/>
          </a:xfrm>
        </p:spPr>
        <p:txBody>
          <a:bodyPr>
            <a:normAutofit fontScale="85000" lnSpcReduction="10000"/>
          </a:bodyPr>
          <a:lstStyle/>
          <a:p>
            <a:r>
              <a:rPr lang="en-US" b="1" dirty="0"/>
              <a:t>Value:</a:t>
            </a:r>
            <a:endParaRPr lang="en-US" sz="2000" dirty="0"/>
          </a:p>
          <a:p>
            <a:pPr marL="285744" indent="-285744">
              <a:buFont typeface="Arial" panose="020B0604020202020204" pitchFamily="34" charset="0"/>
              <a:buChar char="•"/>
            </a:pPr>
            <a:r>
              <a:rPr lang="en-US" sz="1800" dirty="0"/>
              <a:t>Automatically recommend common protected attributes to monitor during production</a:t>
            </a:r>
          </a:p>
          <a:p>
            <a:pPr marL="285744" indent="-285744">
              <a:buFont typeface="Arial" panose="020B0604020202020204" pitchFamily="34" charset="0"/>
              <a:buChar char="•"/>
            </a:pPr>
            <a:r>
              <a:rPr lang="en-US" sz="1800" dirty="0"/>
              <a:t>Detect biases in pre-production and in runtime in order to catch impacts on business applications and compliance requirements without time consuming, manual data analysis</a:t>
            </a:r>
          </a:p>
          <a:p>
            <a:pPr marL="285744" indent="-285744">
              <a:buFont typeface="Arial" panose="020B0604020202020204" pitchFamily="34" charset="0"/>
              <a:buChar char="•"/>
            </a:pPr>
            <a:r>
              <a:rPr lang="en-US" sz="1800" dirty="0"/>
              <a:t>Metrics and data to help data scientists further troubleshoot issues in data sets or models</a:t>
            </a:r>
          </a:p>
          <a:p>
            <a:pPr marL="285744" indent="-285744">
              <a:buFont typeface="Arial" panose="020B0604020202020204" pitchFamily="34" charset="0"/>
              <a:buChar char="•"/>
            </a:pPr>
            <a:r>
              <a:rPr lang="en-US" sz="1800" dirty="0"/>
              <a:t>Mitigate biases in runtime in order to enforce regulatory or enterprise fairness guardrails in real time </a:t>
            </a:r>
          </a:p>
          <a:p>
            <a:pPr marL="285744" indent="-285744">
              <a:buFont typeface="Arial" panose="020B0604020202020204" pitchFamily="34" charset="0"/>
              <a:buChar char="•"/>
            </a:pPr>
            <a:endParaRPr lang="en-US" sz="1800" dirty="0"/>
          </a:p>
          <a:p>
            <a:endParaRPr lang="en-US" sz="1800" dirty="0"/>
          </a:p>
          <a:p>
            <a:pPr marL="342891" indent="-342891">
              <a:buFont typeface="Arial" charset="0"/>
              <a:buChar char="•"/>
            </a:pPr>
            <a:endParaRPr lang="en-US" sz="2000" dirty="0"/>
          </a:p>
        </p:txBody>
      </p:sp>
      <p:pic>
        <p:nvPicPr>
          <p:cNvPr id="6" name="Picture 5" descr="A screenshot of a social media post&#10;&#10;Description automatically generated">
            <a:extLst>
              <a:ext uri="{FF2B5EF4-FFF2-40B4-BE49-F238E27FC236}">
                <a16:creationId xmlns:a16="http://schemas.microsoft.com/office/drawing/2014/main" id="{E9A3E494-BDC7-7A43-BF0F-1A45E358B38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96654" y="693169"/>
            <a:ext cx="5669735" cy="2735833"/>
          </a:xfrm>
          <a:prstGeom prst="rect">
            <a:avLst/>
          </a:prstGeom>
          <a:ln>
            <a:solidFill>
              <a:schemeClr val="tx1"/>
            </a:solidFill>
          </a:ln>
        </p:spPr>
      </p:pic>
      <p:pic>
        <p:nvPicPr>
          <p:cNvPr id="7" name="Picture 6">
            <a:extLst>
              <a:ext uri="{FF2B5EF4-FFF2-40B4-BE49-F238E27FC236}">
                <a16:creationId xmlns:a16="http://schemas.microsoft.com/office/drawing/2014/main" id="{24E9AF9B-2F40-DE45-85AF-A81BFEFC7F19}"/>
              </a:ext>
            </a:extLst>
          </p:cNvPr>
          <p:cNvPicPr>
            <a:picLocks noChangeAspect="1"/>
          </p:cNvPicPr>
          <p:nvPr/>
        </p:nvPicPr>
        <p:blipFill>
          <a:blip r:embed="rId4"/>
          <a:stretch>
            <a:fillRect/>
          </a:stretch>
        </p:blipFill>
        <p:spPr>
          <a:xfrm>
            <a:off x="6602108" y="2659674"/>
            <a:ext cx="5328213" cy="3705631"/>
          </a:xfrm>
          <a:prstGeom prst="rect">
            <a:avLst/>
          </a:prstGeom>
        </p:spPr>
      </p:pic>
    </p:spTree>
    <p:extLst>
      <p:ext uri="{BB962C8B-B14F-4D97-AF65-F5344CB8AC3E}">
        <p14:creationId xmlns:p14="http://schemas.microsoft.com/office/powerpoint/2010/main" val="3432662839"/>
      </p:ext>
    </p:extLst>
  </p:cSld>
  <p:clrMapOvr>
    <a:masterClrMapping/>
  </p:clrMapOvr>
</p:sld>
</file>

<file path=ppt/theme/theme1.xml><?xml version="1.0" encoding="utf-8"?>
<a:theme xmlns:a="http://schemas.openxmlformats.org/drawingml/2006/main" name="3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10.xml><?xml version="1.0" encoding="utf-8"?>
<a:theme xmlns:a="http://schemas.openxmlformats.org/drawingml/2006/main" name="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LargeFormat" id="{E47A02D1-9054-A549-A4D7-74AFC0DA32EA}" vid="{9ECC20FA-BA92-674F-BA7B-E27A18B2B7B4}"/>
    </a:ext>
  </a:extLst>
</a:theme>
</file>

<file path=ppt/theme/theme11.xml><?xml version="1.0" encoding="utf-8"?>
<a:theme xmlns:a="http://schemas.openxmlformats.org/drawingml/2006/main" name="1_IBM Developer 2018 cool gray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A6713A38-A021-2046-8C6D-416CB32D7963}"/>
    </a:ext>
  </a:extLst>
</a:theme>
</file>

<file path=ppt/theme/theme12.xml><?xml version="1.0" encoding="utf-8"?>
<a:theme xmlns:a="http://schemas.openxmlformats.org/drawingml/2006/main" name="3_IBM Developer 2018 white background">
  <a:themeElements>
    <a:clrScheme name="Custom 63">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9_V02_Plex.potx" id="{F0434E0C-5804-3746-AD32-5C9C47EFF31D}" vid="{696EAE16-1454-424D-B28C-D2E81C1160C9}"/>
    </a:ext>
  </a:extLst>
</a:theme>
</file>

<file path=ppt/theme/theme13.xml><?xml version="1.0" encoding="utf-8"?>
<a:theme xmlns:a="http://schemas.openxmlformats.org/drawingml/2006/main" name="1_IBM Developer 2018 blu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17AEFB0C-96F5-A44A-AFD3-0E35AD3DE973}"/>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BM Analytics_wht_template">
  <a:themeElements>
    <a:clrScheme name="Custom 1">
      <a:dk1>
        <a:srgbClr val="000000"/>
      </a:dk1>
      <a:lt1>
        <a:srgbClr val="FFFFFF"/>
      </a:lt1>
      <a:dk2>
        <a:srgbClr val="000000"/>
      </a:dk2>
      <a:lt2>
        <a:srgbClr val="808080"/>
      </a:lt2>
      <a:accent1>
        <a:srgbClr val="FFCF01"/>
      </a:accent1>
      <a:accent2>
        <a:srgbClr val="00B2EF"/>
      </a:accent2>
      <a:accent3>
        <a:srgbClr val="000000"/>
      </a:accent3>
      <a:accent4>
        <a:srgbClr val="F39128"/>
      </a:accent4>
      <a:accent5>
        <a:srgbClr val="FFFFFF"/>
      </a:accent5>
      <a:accent6>
        <a:srgbClr val="007DAD"/>
      </a:accent6>
      <a:hlink>
        <a:srgbClr val="00B2EF"/>
      </a:hlink>
      <a:folHlink>
        <a:srgbClr val="FDB813"/>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blk_background_2017">
  <a:themeElements>
    <a:clrScheme name="Custom 34">
      <a:dk1>
        <a:srgbClr val="000000"/>
      </a:dk1>
      <a:lt1>
        <a:srgbClr val="031973"/>
      </a:lt1>
      <a:dk2>
        <a:srgbClr val="F3F3F3"/>
      </a:dk2>
      <a:lt2>
        <a:srgbClr val="FFFFFF"/>
      </a:lt2>
      <a:accent1>
        <a:srgbClr val="6BA5FF"/>
      </a:accent1>
      <a:accent2>
        <a:srgbClr val="0F6DFF"/>
      </a:accent2>
      <a:accent3>
        <a:srgbClr val="0549DA"/>
      </a:accent3>
      <a:accent4>
        <a:srgbClr val="0DB5B3"/>
      </a:accent4>
      <a:accent5>
        <a:srgbClr val="4F2096"/>
      </a:accent5>
      <a:accent6>
        <a:srgbClr val="914BFA"/>
      </a:accent6>
      <a:hlink>
        <a:srgbClr val="0F6DFF"/>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3F2C437-0CDE-AF48-8CC9-CF6DD60568D9}" vid="{A3D93B67-170F-1B4A-91B7-F55F30A53277}"/>
    </a:ext>
  </a:extLst>
</a:theme>
</file>

<file path=ppt/theme/theme4.xml><?xml version="1.0" encoding="utf-8"?>
<a:theme xmlns:a="http://schemas.openxmlformats.org/drawingml/2006/main" name="4_blk_background_2017">
  <a:themeElements>
    <a:clrScheme name="Custom 34">
      <a:dk1>
        <a:srgbClr val="000000"/>
      </a:dk1>
      <a:lt1>
        <a:srgbClr val="031973"/>
      </a:lt1>
      <a:dk2>
        <a:srgbClr val="F3F3F3"/>
      </a:dk2>
      <a:lt2>
        <a:srgbClr val="FFFFFF"/>
      </a:lt2>
      <a:accent1>
        <a:srgbClr val="6BA5FF"/>
      </a:accent1>
      <a:accent2>
        <a:srgbClr val="0F6DFF"/>
      </a:accent2>
      <a:accent3>
        <a:srgbClr val="0549DA"/>
      </a:accent3>
      <a:accent4>
        <a:srgbClr val="0DB5B3"/>
      </a:accent4>
      <a:accent5>
        <a:srgbClr val="4F2096"/>
      </a:accent5>
      <a:accent6>
        <a:srgbClr val="914BFA"/>
      </a:accent6>
      <a:hlink>
        <a:srgbClr val="0F6DFF"/>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3F2C437-0CDE-AF48-8CC9-CF6DD60568D9}" vid="{A3D93B67-170F-1B4A-91B7-F55F30A53277}"/>
    </a:ext>
  </a:extLst>
</a:theme>
</file>

<file path=ppt/theme/theme5.xml><?xml version="1.0" encoding="utf-8"?>
<a:theme xmlns:a="http://schemas.openxmlformats.org/drawingml/2006/main" name="16_blk_background_2017">
  <a:themeElements>
    <a:clrScheme name="Custom 2">
      <a:dk1>
        <a:srgbClr val="000000"/>
      </a:dk1>
      <a:lt1>
        <a:srgbClr val="031973"/>
      </a:lt1>
      <a:dk2>
        <a:srgbClr val="F3F3F3"/>
      </a:dk2>
      <a:lt2>
        <a:srgbClr val="FFFFFF"/>
      </a:lt2>
      <a:accent1>
        <a:srgbClr val="6BA5FF"/>
      </a:accent1>
      <a:accent2>
        <a:srgbClr val="0F6DFF"/>
      </a:accent2>
      <a:accent3>
        <a:srgbClr val="0549DA"/>
      </a:accent3>
      <a:accent4>
        <a:srgbClr val="0DB5B3"/>
      </a:accent4>
      <a:accent5>
        <a:srgbClr val="4F2096"/>
      </a:accent5>
      <a:accent6>
        <a:srgbClr val="914BFA"/>
      </a:accent6>
      <a:hlink>
        <a:srgbClr val="FAFAFF"/>
      </a:hlink>
      <a:folHlink>
        <a:srgbClr val="FFFFFF"/>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3F2C437-0CDE-AF48-8CC9-CF6DD60568D9}" vid="{A3D93B67-170F-1B4A-91B7-F55F30A53277}"/>
    </a:ext>
  </a:extLst>
</a:theme>
</file>

<file path=ppt/theme/theme6.xml><?xml version="1.0" encoding="utf-8"?>
<a:theme xmlns:a="http://schemas.openxmlformats.org/drawingml/2006/main" name="6_blk_background_2017">
  <a:themeElements>
    <a:clrScheme name="blk_background_2017">
      <a:dk1>
        <a:srgbClr val="000000"/>
      </a:dk1>
      <a:lt1>
        <a:srgbClr val="000000"/>
      </a:lt1>
      <a:dk2>
        <a:srgbClr val="A7A7A7"/>
      </a:dk2>
      <a:lt2>
        <a:srgbClr val="535353"/>
      </a:lt2>
      <a:accent1>
        <a:srgbClr val="69A6FF"/>
      </a:accent1>
      <a:accent2>
        <a:srgbClr val="0064FF"/>
      </a:accent2>
      <a:accent3>
        <a:srgbClr val="003BC9"/>
      </a:accent3>
      <a:accent4>
        <a:srgbClr val="1FB3CF"/>
      </a:accent4>
      <a:accent5>
        <a:srgbClr val="6E177D"/>
      </a:accent5>
      <a:accent6>
        <a:srgbClr val="DB2663"/>
      </a:accent6>
      <a:hlink>
        <a:srgbClr val="0000FF"/>
      </a:hlink>
      <a:folHlink>
        <a:srgbClr val="FF00FF"/>
      </a:folHlink>
    </a:clrScheme>
    <a:fontScheme name="blk_background_2017">
      <a:majorFont>
        <a:latin typeface="Helvetica"/>
        <a:ea typeface="Helvetica"/>
        <a:cs typeface="Helvetica"/>
      </a:majorFont>
      <a:minorFont>
        <a:latin typeface="Calibri"/>
        <a:ea typeface="Calibri"/>
        <a:cs typeface="Calibri"/>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hueOff val="520545"/>
            <a:lumOff val="-20980"/>
          </a:schemeClr>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14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8.xml><?xml version="1.0" encoding="utf-8"?>
<a:theme xmlns:a="http://schemas.openxmlformats.org/drawingml/2006/main" name="IBM_Cloud_Presentation_INTERIM_2017_V01_Plex">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F1C2765-009A-4249-AB0D-41CA8D127B1B}"/>
    </a:ext>
  </a:extLst>
</a:theme>
</file>

<file path=ppt/theme/theme9.xml><?xml version="1.0" encoding="utf-8"?>
<a:theme xmlns:a="http://schemas.openxmlformats.org/drawingml/2006/main" name="7_blk_background_2017">
  <a:themeElements>
    <a:clrScheme name="blk_background_2017">
      <a:dk1>
        <a:srgbClr val="000000"/>
      </a:dk1>
      <a:lt1>
        <a:srgbClr val="000000"/>
      </a:lt1>
      <a:dk2>
        <a:srgbClr val="A7A7A7"/>
      </a:dk2>
      <a:lt2>
        <a:srgbClr val="535353"/>
      </a:lt2>
      <a:accent1>
        <a:srgbClr val="69A6FF"/>
      </a:accent1>
      <a:accent2>
        <a:srgbClr val="0064FF"/>
      </a:accent2>
      <a:accent3>
        <a:srgbClr val="003BC9"/>
      </a:accent3>
      <a:accent4>
        <a:srgbClr val="1FB3CF"/>
      </a:accent4>
      <a:accent5>
        <a:srgbClr val="6E177D"/>
      </a:accent5>
      <a:accent6>
        <a:srgbClr val="DB2663"/>
      </a:accent6>
      <a:hlink>
        <a:srgbClr val="0000FF"/>
      </a:hlink>
      <a:folHlink>
        <a:srgbClr val="FF00FF"/>
      </a:folHlink>
    </a:clrScheme>
    <a:fontScheme name="blk_background_2017">
      <a:majorFont>
        <a:latin typeface="Helvetica"/>
        <a:ea typeface="Helvetica"/>
        <a:cs typeface="Helvetica"/>
      </a:majorFont>
      <a:minorFont>
        <a:latin typeface="Calibri"/>
        <a:ea typeface="Calibri"/>
        <a:cs typeface="Calibri"/>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hueOff val="520545"/>
            <a:lumOff val="-20980"/>
          </a:schemeClr>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15263</TotalTime>
  <Words>2955</Words>
  <Application>Microsoft Macintosh PowerPoint</Application>
  <PresentationFormat>Widescreen</PresentationFormat>
  <Paragraphs>343</Paragraphs>
  <Slides>17</Slides>
  <Notes>14</Notes>
  <HiddenSlides>0</HiddenSlides>
  <MMClips>0</MMClips>
  <ScaleCrop>false</ScaleCrop>
  <HeadingPairs>
    <vt:vector size="6" baseType="variant">
      <vt:variant>
        <vt:lpstr>Fonts Used</vt:lpstr>
      </vt:variant>
      <vt:variant>
        <vt:i4>14</vt:i4>
      </vt:variant>
      <vt:variant>
        <vt:lpstr>Theme</vt:lpstr>
      </vt:variant>
      <vt:variant>
        <vt:i4>13</vt:i4>
      </vt:variant>
      <vt:variant>
        <vt:lpstr>Slide Titles</vt:lpstr>
      </vt:variant>
      <vt:variant>
        <vt:i4>17</vt:i4>
      </vt:variant>
    </vt:vector>
  </HeadingPairs>
  <TitlesOfParts>
    <vt:vector size="44" baseType="lpstr">
      <vt:lpstr>.AppleSystemUIFont</vt:lpstr>
      <vt:lpstr>Arial</vt:lpstr>
      <vt:lpstr>Calibri</vt:lpstr>
      <vt:lpstr>Helvetica Neue</vt:lpstr>
      <vt:lpstr>Helvetica Neue Regular</vt:lpstr>
      <vt:lpstr>HelvNeue Bold for IBM</vt:lpstr>
      <vt:lpstr>HelvNeue Light for IBM</vt:lpstr>
      <vt:lpstr>IBM Plex Mono Light</vt:lpstr>
      <vt:lpstr>IBM Plex Sans</vt:lpstr>
      <vt:lpstr>IBM Plex Sans Light</vt:lpstr>
      <vt:lpstr>Symbol</vt:lpstr>
      <vt:lpstr>System Font Regular</vt:lpstr>
      <vt:lpstr>Times New Roman</vt:lpstr>
      <vt:lpstr>Wingdings</vt:lpstr>
      <vt:lpstr>3_wht_background_2017</vt:lpstr>
      <vt:lpstr>IBM Analytics_wht_template</vt:lpstr>
      <vt:lpstr>3_blk_background_2017</vt:lpstr>
      <vt:lpstr>4_blk_background_2017</vt:lpstr>
      <vt:lpstr>16_blk_background_2017</vt:lpstr>
      <vt:lpstr>6_blk_background_2017</vt:lpstr>
      <vt:lpstr>14_wht_background_2017</vt:lpstr>
      <vt:lpstr>IBM_Cloud_Presentation_INTERIM_2017_V01_Plex</vt:lpstr>
      <vt:lpstr>7_blk_background_2017</vt:lpstr>
      <vt:lpstr>IBM BxD 2018 black background</vt:lpstr>
      <vt:lpstr>1_IBM Developer 2018 cool gray background</vt:lpstr>
      <vt:lpstr>3_IBM Developer 2018 white background</vt:lpstr>
      <vt:lpstr>1_IBM Developer 2018 blue background</vt:lpstr>
      <vt:lpstr>IBM Watson OpenScale    </vt:lpstr>
      <vt:lpstr>PowerPoint Presentation</vt:lpstr>
      <vt:lpstr>PowerPoint Presentation</vt:lpstr>
      <vt:lpstr>PowerPoint Presentation</vt:lpstr>
      <vt:lpstr>PowerPoint Presentation</vt:lpstr>
      <vt:lpstr>PowerPoint Presentation</vt:lpstr>
      <vt:lpstr>Bias Mitigation – Guardrails against AI Bias</vt:lpstr>
      <vt:lpstr>Open: Monitor and optimize models deployed on any model serve engine, beyond WML </vt:lpstr>
      <vt:lpstr>Bias Detection</vt:lpstr>
      <vt:lpstr>PowerPoint Presentation</vt:lpstr>
      <vt:lpstr>Explainability</vt:lpstr>
      <vt:lpstr>PowerPoint Presentation</vt:lpstr>
      <vt:lpstr>PowerPoint Presentation</vt:lpstr>
      <vt:lpstr>PowerPoint Presentation</vt:lpstr>
      <vt:lpstr>PowerPoint Presentation</vt:lpstr>
      <vt:lpstr>IBM also has a long history in the open source ecosystem.  We are leveraging this to bring tools that help to deploy and operate trusted AI though Open Source..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William Lobig</dc:creator>
  <cp:keywords/>
  <dc:description/>
  <cp:lastModifiedBy>Microsoft Office User</cp:lastModifiedBy>
  <cp:revision>459</cp:revision>
  <dcterms:created xsi:type="dcterms:W3CDTF">2018-07-30T12:36:09Z</dcterms:created>
  <dcterms:modified xsi:type="dcterms:W3CDTF">2020-07-23T04:05:43Z</dcterms:modified>
  <cp:category/>
</cp:coreProperties>
</file>